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theme/themeOverride2.xml" ContentType="application/vnd.openxmlformats-officedocument.themeOverride+xml"/>
  <Override PartName="/ppt/charts/chart6.xml" ContentType="application/vnd.openxmlformats-officedocument.drawingml.chart+xml"/>
  <Override PartName="/ppt/theme/themeOverride3.xml" ContentType="application/vnd.openxmlformats-officedocument.themeOverride+xml"/>
  <Override PartName="/ppt/charts/chart7.xml" ContentType="application/vnd.openxmlformats-officedocument.drawingml.chart+xml"/>
  <Override PartName="/ppt/theme/themeOverride4.xml" ContentType="application/vnd.openxmlformats-officedocument.themeOverride+xml"/>
  <Override PartName="/ppt/charts/chart8.xml" ContentType="application/vnd.openxmlformats-officedocument.drawingml.chart+xml"/>
  <Override PartName="/ppt/theme/themeOverride5.xml" ContentType="application/vnd.openxmlformats-officedocument.themeOverride+xml"/>
  <Override PartName="/ppt/charts/chart9.xml" ContentType="application/vnd.openxmlformats-officedocument.drawingml.chart+xml"/>
  <Override PartName="/ppt/theme/themeOverride6.xml" ContentType="application/vnd.openxmlformats-officedocument.themeOverride+xml"/>
  <Override PartName="/ppt/charts/chart10.xml" ContentType="application/vnd.openxmlformats-officedocument.drawingml.chart+xml"/>
  <Override PartName="/ppt/theme/themeOverride7.xml" ContentType="application/vnd.openxmlformats-officedocument.themeOverride+xml"/>
  <Override PartName="/ppt/charts/chart11.xml" ContentType="application/vnd.openxmlformats-officedocument.drawingml.chart+xml"/>
  <Override PartName="/ppt/theme/themeOverride8.xml" ContentType="application/vnd.openxmlformats-officedocument.themeOverride+xml"/>
  <Override PartName="/ppt/charts/chart12.xml" ContentType="application/vnd.openxmlformats-officedocument.drawingml.chart+xml"/>
  <Override PartName="/ppt/charts/chart13.xml" ContentType="application/vnd.openxmlformats-officedocument.drawingml.chart+xml"/>
  <Override PartName="/ppt/theme/themeOverride9.xml" ContentType="application/vnd.openxmlformats-officedocument.themeOverride+xml"/>
  <Override PartName="/ppt/charts/chart14.xml" ContentType="application/vnd.openxmlformats-officedocument.drawingml.chart+xml"/>
  <Override PartName="/ppt/charts/chart15.xml" ContentType="application/vnd.openxmlformats-officedocument.drawingml.chart+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530" r:id="rId2"/>
    <p:sldId id="558" r:id="rId3"/>
    <p:sldId id="603" r:id="rId4"/>
    <p:sldId id="607" r:id="rId5"/>
    <p:sldId id="609" r:id="rId6"/>
    <p:sldId id="610" r:id="rId7"/>
    <p:sldId id="595" r:id="rId8"/>
    <p:sldId id="563" r:id="rId9"/>
    <p:sldId id="593" r:id="rId10"/>
    <p:sldId id="562" r:id="rId11"/>
    <p:sldId id="564" r:id="rId12"/>
    <p:sldId id="561" r:id="rId13"/>
    <p:sldId id="569" r:id="rId14"/>
    <p:sldId id="579" r:id="rId15"/>
    <p:sldId id="578" r:id="rId16"/>
    <p:sldId id="608" r:id="rId17"/>
    <p:sldId id="556" r:id="rId18"/>
    <p:sldId id="605" r:id="rId19"/>
    <p:sldId id="543" r:id="rId20"/>
    <p:sldId id="540" r:id="rId21"/>
    <p:sldId id="539" r:id="rId22"/>
    <p:sldId id="537" r:id="rId23"/>
    <p:sldId id="542" r:id="rId24"/>
    <p:sldId id="545" r:id="rId25"/>
    <p:sldId id="552" r:id="rId26"/>
    <p:sldId id="551" r:id="rId27"/>
    <p:sldId id="546" r:id="rId28"/>
    <p:sldId id="547" r:id="rId29"/>
    <p:sldId id="549" r:id="rId30"/>
    <p:sldId id="606"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88C2"/>
    <a:srgbClr val="13983F"/>
    <a:srgbClr val="878787"/>
    <a:srgbClr val="2088E0"/>
    <a:srgbClr val="212426"/>
    <a:srgbClr val="1399EE"/>
    <a:srgbClr val="EFA613"/>
    <a:srgbClr val="AE79F0"/>
    <a:srgbClr val="05C1A8"/>
    <a:srgbClr val="485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5" autoAdjust="0"/>
    <p:restoredTop sz="99203" autoAdjust="0"/>
  </p:normalViewPr>
  <p:slideViewPr>
    <p:cSldViewPr>
      <p:cViewPr>
        <p:scale>
          <a:sx n="100" d="100"/>
          <a:sy n="100" d="100"/>
        </p:scale>
        <p:origin x="-1056" y="-208"/>
      </p:cViewPr>
      <p:guideLst>
        <p:guide orient="horz" pos="2160"/>
        <p:guide pos="2880"/>
      </p:guideLst>
    </p:cSldViewPr>
  </p:slideViewPr>
  <p:notesTextViewPr>
    <p:cViewPr>
      <p:scale>
        <a:sx n="1" d="1"/>
        <a:sy n="1" d="1"/>
      </p:scale>
      <p:origin x="0" y="0"/>
    </p:cViewPr>
  </p:notesTextViewPr>
  <p:sorterViewPr>
    <p:cViewPr>
      <p:scale>
        <a:sx n="93" d="100"/>
        <a:sy n="93" d="100"/>
      </p:scale>
      <p:origin x="0" y="0"/>
    </p:cViewPr>
  </p:sorterViewPr>
  <p:notesViewPr>
    <p:cSldViewPr>
      <p:cViewPr varScale="1">
        <p:scale>
          <a:sx n="106" d="100"/>
          <a:sy n="106" d="100"/>
        </p:scale>
        <p:origin x="-368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Hoja_de_c_lculo_de_Microsoft_Excel10.xlsx"/></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Hoja_de_c_lculo_de_Microsoft_Excel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Hoja_de_c_lculo_de_Microsoft_Excel12.xlsx"/></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Hoja_de_c_lculo_de_Microsoft_Excel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Hoja_de_c_lculo_de_Microsoft_Excel14.xlsx"/></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package" Target="../embeddings/Hoja_de_c_lculo_de_Microsoft_Excel15.xlsx"/></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Excel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Excel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Hoja_de_c_lculo_de_Microsoft_Excel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Hoja_de_c_lculo_de_Microsoft_Excel5.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Hoja_de_c_lculo_de_Microsoft_Excel6.xlsx"/></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Hoja_de_c_lculo_de_Microsoft_Excel7.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Hoja_de_c_lculo_de_Microsoft_Excel8.xlsx"/></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Hoja_de_c_lculo_de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60239291897023"/>
          <c:y val="0.0497339587870665"/>
          <c:w val="0.743351203439996"/>
          <c:h val="0.892021444127995"/>
        </c:manualLayout>
      </c:layout>
      <c:doughnutChart>
        <c:varyColors val="1"/>
        <c:ser>
          <c:idx val="0"/>
          <c:order val="0"/>
          <c:tx>
            <c:strRef>
              <c:f>Sheet1!$B$1</c:f>
              <c:strCache>
                <c:ptCount val="1"/>
                <c:pt idx="0">
                  <c:v>Sales</c:v>
                </c:pt>
              </c:strCache>
            </c:strRef>
          </c:tx>
          <c:spPr>
            <a:ln>
              <a:solidFill>
                <a:srgbClr val="FFFFFF"/>
              </a:solidFill>
            </a:ln>
            <a:effectLst/>
          </c:spPr>
          <c:dPt>
            <c:idx val="0"/>
            <c:bubble3D val="0"/>
            <c:spPr>
              <a:solidFill>
                <a:srgbClr val="2088C2"/>
              </a:solidFill>
              <a:ln>
                <a:solidFill>
                  <a:srgbClr val="FFFFFF"/>
                </a:solidFill>
              </a:ln>
              <a:effectLst/>
            </c:spPr>
          </c:dPt>
          <c:dPt>
            <c:idx val="1"/>
            <c:bubble3D val="0"/>
            <c:spPr>
              <a:solidFill>
                <a:schemeClr val="bg1">
                  <a:lumMod val="85000"/>
                </a:schemeClr>
              </a:solidFill>
              <a:ln>
                <a:solidFill>
                  <a:srgbClr val="FFFFFF"/>
                </a:solidFill>
              </a:ln>
              <a:effectLst/>
            </c:spPr>
          </c:dPt>
          <c:dPt>
            <c:idx val="2"/>
            <c:bubble3D val="0"/>
            <c:spPr>
              <a:solidFill>
                <a:schemeClr val="bg1">
                  <a:lumMod val="65000"/>
                </a:schemeClr>
              </a:solidFill>
              <a:ln>
                <a:solidFill>
                  <a:srgbClr val="FFFFFF"/>
                </a:solidFill>
              </a:ln>
              <a:effectLst/>
            </c:spPr>
          </c:dPt>
          <c:dPt>
            <c:idx val="3"/>
            <c:bubble3D val="0"/>
            <c:spPr>
              <a:solidFill>
                <a:srgbClr val="13983F"/>
              </a:solidFill>
              <a:ln>
                <a:solidFill>
                  <a:srgbClr val="FFFFFF"/>
                </a:solidFill>
              </a:ln>
              <a:effectLst/>
            </c:spPr>
          </c:dPt>
          <c:dLbls>
            <c:dLbl>
              <c:idx val="0"/>
              <c:layout/>
              <c:tx>
                <c:rich>
                  <a:bodyPr/>
                  <a:lstStyle/>
                  <a:p>
                    <a:r>
                      <a:rPr lang="en-US" b="1" dirty="0">
                        <a:latin typeface="Arial"/>
                        <a:cs typeface="Arial"/>
                      </a:rPr>
                      <a:t>58%</a:t>
                    </a:r>
                    <a:endParaRPr lang="en-US" dirty="0">
                      <a:latin typeface="Calibri"/>
                    </a:endParaRPr>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tx>
                <c:rich>
                  <a:bodyPr/>
                  <a:lstStyle/>
                  <a:p>
                    <a:pPr>
                      <a:defRPr sz="1100" b="1">
                        <a:solidFill>
                          <a:schemeClr val="tx1">
                            <a:lumMod val="85000"/>
                            <a:lumOff val="15000"/>
                          </a:schemeClr>
                        </a:solidFill>
                        <a:latin typeface="Arial"/>
                        <a:cs typeface="Arial"/>
                      </a:defRPr>
                    </a:pPr>
                    <a:r>
                      <a:rPr lang="en-US" b="1" dirty="0">
                        <a:solidFill>
                          <a:schemeClr val="tx1">
                            <a:lumMod val="85000"/>
                            <a:lumOff val="15000"/>
                          </a:schemeClr>
                        </a:solidFill>
                        <a:latin typeface="Arial"/>
                        <a:cs typeface="Arial"/>
                      </a:rPr>
                      <a:t>23%</a:t>
                    </a:r>
                    <a:endParaRPr lang="en-US" dirty="0">
                      <a:solidFill>
                        <a:schemeClr val="tx1">
                          <a:lumMod val="85000"/>
                          <a:lumOff val="15000"/>
                        </a:schemeClr>
                      </a:solidFill>
                      <a:latin typeface="Glegoo"/>
                      <a:cs typeface="Glegoo"/>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2"/>
              <c:layout/>
              <c:tx>
                <c:rich>
                  <a:bodyPr/>
                  <a:lstStyle/>
                  <a:p>
                    <a:pPr>
                      <a:defRPr sz="1100" b="1">
                        <a:solidFill>
                          <a:srgbClr val="262626"/>
                        </a:solidFill>
                        <a:latin typeface="Arial"/>
                        <a:cs typeface="Arial"/>
                      </a:defRPr>
                    </a:pPr>
                    <a:r>
                      <a:rPr lang="en-US" b="1" dirty="0">
                        <a:solidFill>
                          <a:srgbClr val="262626"/>
                        </a:solidFill>
                        <a:latin typeface="Arial"/>
                        <a:cs typeface="Arial"/>
                      </a:rPr>
                      <a:t>10%</a:t>
                    </a:r>
                    <a:endParaRPr lang="en-US" dirty="0">
                      <a:solidFill>
                        <a:srgbClr val="262626"/>
                      </a:solidFill>
                      <a:latin typeface="Calibri"/>
                    </a:endParaRPr>
                  </a:p>
                </c:rich>
              </c:tx>
              <c:spPr>
                <a:noFill/>
                <a:ln>
                  <a:noFill/>
                </a:ln>
                <a:effectLst/>
              </c:spPr>
              <c:showLegendKey val="0"/>
              <c:showVal val="0"/>
              <c:showCatName val="1"/>
              <c:showSerName val="0"/>
              <c:showPercent val="1"/>
              <c:showBubbleSize val="0"/>
              <c:extLst>
                <c:ext xmlns:c15="http://schemas.microsoft.com/office/drawing/2012/chart" uri="{CE6537A1-D6FC-4f65-9D91-7224C49458BB}">
                  <c15:layout/>
                </c:ext>
              </c:extLst>
            </c:dLbl>
            <c:dLbl>
              <c:idx val="3"/>
              <c:layout/>
              <c:tx>
                <c:rich>
                  <a:bodyPr/>
                  <a:lstStyle/>
                  <a:p>
                    <a:r>
                      <a:rPr lang="en-US" b="1" dirty="0">
                        <a:latin typeface="Arial"/>
                        <a:cs typeface="Arial"/>
                      </a:rPr>
                      <a:t>9%</a:t>
                    </a:r>
                    <a:endParaRPr lang="en-US" dirty="0">
                      <a:latin typeface="Calibri"/>
                    </a:endParaRPr>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100" b="1">
                    <a:solidFill>
                      <a:schemeClr val="bg1"/>
                    </a:solidFill>
                    <a:latin typeface="Arial"/>
                    <a:cs typeface="Aria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ser>
        <c:dLbls>
          <c:showLegendKey val="0"/>
          <c:showVal val="0"/>
          <c:showCatName val="1"/>
          <c:showSerName val="0"/>
          <c:showPercent val="1"/>
          <c:showBubbleSize val="0"/>
          <c:showLeaderLines val="1"/>
        </c:dLbls>
        <c:firstSliceAng val="0"/>
        <c:holeSize val="75"/>
      </c:doughnutChart>
    </c:plotArea>
    <c:plotVisOnly val="1"/>
    <c:dispBlanksAs val="gap"/>
    <c:showDLblsOverMax val="0"/>
  </c:chart>
  <c:spPr>
    <a:ln>
      <a:noFill/>
    </a:ln>
  </c:spPr>
  <c:txPr>
    <a:bodyPr/>
    <a:lstStyle/>
    <a:p>
      <a:pPr>
        <a:defRPr sz="1800"/>
      </a:pPr>
      <a:endParaRPr lang="es-E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83F"/>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54.0</c:v>
                </c:pt>
                <c:pt idx="1">
                  <c:v>46.0</c:v>
                </c:pt>
              </c:numCache>
            </c:numRef>
          </c:val>
        </c:ser>
        <c:dLbls>
          <c:showLegendKey val="0"/>
          <c:showVal val="0"/>
          <c:showCatName val="1"/>
          <c:showSerName val="0"/>
          <c:showPercent val="0"/>
          <c:showBubbleSize val="0"/>
          <c:showLeaderLines val="1"/>
        </c:dLbls>
        <c:firstSliceAng val="0"/>
        <c:holeSize val="85"/>
      </c:doughnutChart>
      <c:spPr>
        <a:noFill/>
        <a:ln w="25400">
          <a:noFill/>
        </a:ln>
      </c:spPr>
    </c:plotArea>
    <c:plotVisOnly val="1"/>
    <c:dispBlanksAs val="gap"/>
    <c:showDLblsOverMax val="0"/>
  </c:chart>
  <c:txPr>
    <a:bodyPr/>
    <a:lstStyle/>
    <a:p>
      <a:pPr>
        <a:defRPr sz="1800"/>
      </a:pPr>
      <a:endParaRPr lang="es-E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2088C2"/>
              </a:solidFill>
              <a:ln w="76200">
                <a:noFill/>
              </a:ln>
              <a:effectLst/>
            </c:spPr>
          </c:dPt>
          <c:dPt>
            <c:idx val="1"/>
            <c:bubble3D val="0"/>
            <c:spPr>
              <a:solidFill>
                <a:sysClr val="window" lastClr="FFFFFF">
                  <a:lumMod val="85000"/>
                </a:sysClr>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40.0</c:v>
                </c:pt>
                <c:pt idx="1">
                  <c:v>60.0</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2088C2"/>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8.200000000000001</c:v>
                </c:pt>
                <c:pt idx="1">
                  <c:v>3.2</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55338821283703"/>
          <c:y val="0.145806098323752"/>
          <c:w val="0.843407301360057"/>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3983F"/>
              </a:solidFill>
              <a:ln w="76200">
                <a:noFill/>
              </a:ln>
              <a:effectLst/>
            </c:spPr>
          </c:dPt>
          <c:dPt>
            <c:idx val="1"/>
            <c:bubble3D val="0"/>
            <c:spPr>
              <a:solidFill>
                <a:srgbClr val="D9D9D9"/>
              </a:solidFill>
              <a:ln w="76200">
                <a:no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3"/>
              <c:layout>
                <c:manualLayout>
                  <c:x val="0.13333280839895"/>
                  <c:y val="-0.0638193401666993"/>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76.0</c:v>
                </c:pt>
                <c:pt idx="1">
                  <c:v>23.0</c:v>
                </c:pt>
              </c:numCache>
            </c:numRef>
          </c:val>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tx1">
                <a:lumMod val="85000"/>
                <a:lumOff val="15000"/>
              </a:schemeClr>
            </a:solidFill>
            <a:ln>
              <a:noFill/>
            </a:ln>
            <a:effectLst/>
          </c:spPr>
          <c:invertIfNegative val="0"/>
          <c:dPt>
            <c:idx val="3"/>
            <c:invertIfNegative val="0"/>
            <c:bubble3D val="0"/>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2088C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bg1">
                <a:lumMod val="85000"/>
              </a:schemeClr>
            </a:solidFill>
            <a:ln>
              <a:no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axId val="2084815720"/>
        <c:axId val="2084819016"/>
      </c:barChart>
      <c:catAx>
        <c:axId val="2084815720"/>
        <c:scaling>
          <c:orientation val="minMax"/>
        </c:scaling>
        <c:delete val="0"/>
        <c:axPos val="l"/>
        <c:numFmt formatCode="General" sourceLinked="0"/>
        <c:majorTickMark val="out"/>
        <c:minorTickMark val="none"/>
        <c:tickLblPos val="nextTo"/>
        <c:spPr>
          <a:ln>
            <a:solidFill>
              <a:schemeClr val="bg1">
                <a:lumMod val="85000"/>
              </a:schemeClr>
            </a:solidFill>
          </a:ln>
        </c:spPr>
        <c:txPr>
          <a:bodyPr/>
          <a:lstStyle/>
          <a:p>
            <a:pPr>
              <a:defRPr sz="1000">
                <a:solidFill>
                  <a:srgbClr val="A6A6A6"/>
                </a:solidFill>
                <a:latin typeface="Arial"/>
                <a:cs typeface="Arial"/>
              </a:defRPr>
            </a:pPr>
            <a:endParaRPr lang="es-ES"/>
          </a:p>
        </c:txPr>
        <c:crossAx val="2084819016"/>
        <c:crosses val="autoZero"/>
        <c:auto val="1"/>
        <c:lblAlgn val="ctr"/>
        <c:lblOffset val="100"/>
        <c:noMultiLvlLbl val="0"/>
      </c:catAx>
      <c:valAx>
        <c:axId val="2084819016"/>
        <c:scaling>
          <c:orientation val="minMax"/>
        </c:scaling>
        <c:delete val="0"/>
        <c:axPos val="b"/>
        <c:majorGridlines>
          <c:spPr>
            <a:ln w="3175">
              <a:solidFill>
                <a:srgbClr val="F1F1F1"/>
              </a:solidFill>
            </a:ln>
          </c:spPr>
        </c:majorGridlines>
        <c:numFmt formatCode="General" sourceLinked="1"/>
        <c:majorTickMark val="out"/>
        <c:minorTickMark val="none"/>
        <c:tickLblPos val="nextTo"/>
        <c:spPr>
          <a:ln>
            <a:solidFill>
              <a:schemeClr val="bg1">
                <a:lumMod val="85000"/>
              </a:schemeClr>
            </a:solidFill>
          </a:ln>
        </c:spPr>
        <c:txPr>
          <a:bodyPr/>
          <a:lstStyle/>
          <a:p>
            <a:pPr>
              <a:defRPr sz="1000">
                <a:solidFill>
                  <a:srgbClr val="A6A6A6"/>
                </a:solidFill>
                <a:latin typeface="Arial"/>
                <a:cs typeface="Arial"/>
              </a:defRPr>
            </a:pPr>
            <a:endParaRPr lang="es-ES"/>
          </a:p>
        </c:txPr>
        <c:crossAx val="2084815720"/>
        <c:crosses val="autoZero"/>
        <c:crossBetween val="between"/>
      </c:valAx>
      <c:spPr>
        <a:effectLst/>
      </c:spPr>
    </c:plotArea>
    <c:plotVisOnly val="1"/>
    <c:dispBlanksAs val="gap"/>
    <c:showDLblsOverMax val="0"/>
  </c:chart>
  <c:spPr>
    <a:effectLst/>
  </c:spPr>
  <c:txPr>
    <a:bodyPr/>
    <a:lstStyle/>
    <a:p>
      <a:pPr>
        <a:defRPr sz="1800"/>
      </a:pPr>
      <a:endParaRPr lang="es-E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262626"/>
              </a:solidFill>
              <a:ln w="19050" cmpd="sng">
                <a:noFill/>
              </a:ln>
            </c:spPr>
          </c:dPt>
          <c:dPt>
            <c:idx val="3"/>
            <c:invertIfNegative val="0"/>
            <c:bubble3D val="0"/>
            <c:spPr>
              <a:solidFill>
                <a:srgbClr val="2088C2"/>
              </a:solidFill>
              <a:ln w="19050" cmpd="sng">
                <a:noFill/>
              </a:ln>
            </c:spPr>
          </c:dPt>
          <c:dPt>
            <c:idx val="4"/>
            <c:invertIfNegative val="0"/>
            <c:bubble3D val="0"/>
            <c:spPr>
              <a:solidFill>
                <a:srgbClr val="262626"/>
              </a:solidFill>
              <a:ln w="19050" cmpd="sng">
                <a:noFill/>
              </a:ln>
            </c:spPr>
          </c:dPt>
          <c:dPt>
            <c:idx val="5"/>
            <c:invertIfNegative val="0"/>
            <c:bubble3D val="0"/>
            <c:spPr>
              <a:solidFill>
                <a:srgbClr val="262626"/>
              </a:solidFill>
              <a:ln w="19050" cmpd="sng">
                <a:noFill/>
              </a:ln>
            </c:spPr>
          </c:dPt>
          <c:dPt>
            <c:idx val="6"/>
            <c:invertIfNegative val="0"/>
            <c:bubble3D val="0"/>
            <c:spPr>
              <a:solidFill>
                <a:srgbClr val="262626"/>
              </a:solidFill>
              <a:ln w="19050" cmpd="sng">
                <a:noFill/>
              </a:ln>
            </c:spPr>
          </c:dPt>
          <c:dPt>
            <c:idx val="7"/>
            <c:invertIfNegative val="0"/>
            <c:bubble3D val="0"/>
            <c:spPr>
              <a:solidFill>
                <a:srgbClr val="262626"/>
              </a:solidFill>
              <a:ln w="19050" cmpd="sng">
                <a:noFill/>
              </a:ln>
            </c:spPr>
          </c:dPt>
          <c:dPt>
            <c:idx val="8"/>
            <c:invertIfNegative val="0"/>
            <c:bubble3D val="0"/>
            <c:spPr>
              <a:solidFill>
                <a:srgbClr val="262626"/>
              </a:solidFill>
              <a:ln w="19050" cmpd="sng">
                <a:noFill/>
              </a:ln>
            </c:spPr>
          </c:dPt>
          <c:dPt>
            <c:idx val="9"/>
            <c:invertIfNegative val="0"/>
            <c:bubble3D val="0"/>
            <c:spPr>
              <a:solidFill>
                <a:srgbClr val="262626"/>
              </a:solidFill>
              <a:ln w="19050" cmpd="sng">
                <a:noFill/>
              </a:ln>
            </c:spPr>
          </c:dPt>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32.0</c:v>
                </c:pt>
                <c:pt idx="1">
                  <c:v>32.0</c:v>
                </c:pt>
                <c:pt idx="2">
                  <c:v>28.0</c:v>
                </c:pt>
                <c:pt idx="3">
                  <c:v>12.0</c:v>
                </c:pt>
                <c:pt idx="4">
                  <c:v>15.0</c:v>
                </c:pt>
                <c:pt idx="5">
                  <c:v>7.6</c:v>
                </c:pt>
                <c:pt idx="6">
                  <c:v>2.2</c:v>
                </c:pt>
                <c:pt idx="7">
                  <c:v>7.0</c:v>
                </c:pt>
                <c:pt idx="8">
                  <c:v>16.0</c:v>
                </c:pt>
                <c:pt idx="9">
                  <c:v>15.0</c:v>
                </c:pt>
              </c:numCache>
            </c:numRef>
          </c:val>
        </c:ser>
        <c:dLbls>
          <c:showLegendKey val="0"/>
          <c:showVal val="0"/>
          <c:showCatName val="0"/>
          <c:showSerName val="0"/>
          <c:showPercent val="0"/>
          <c:showBubbleSize val="0"/>
        </c:dLbls>
        <c:gapWidth val="150"/>
        <c:axId val="-2063715288"/>
        <c:axId val="-2064503112"/>
      </c:barChart>
      <c:catAx>
        <c:axId val="-2063715288"/>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defRPr>
            </a:pPr>
            <a:endParaRPr lang="es-ES"/>
          </a:p>
        </c:txPr>
        <c:crossAx val="-2064503112"/>
        <c:crosses val="autoZero"/>
        <c:auto val="1"/>
        <c:lblAlgn val="ctr"/>
        <c:lblOffset val="100"/>
        <c:noMultiLvlLbl val="0"/>
      </c:catAx>
      <c:valAx>
        <c:axId val="-2064503112"/>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chemeClr val="bg1">
                    <a:lumMod val="95000"/>
                  </a:schemeClr>
                </a:solidFill>
              </a:defRPr>
            </a:pPr>
            <a:endParaRPr lang="es-ES"/>
          </a:p>
        </c:txPr>
        <c:crossAx val="-2063715288"/>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
          <c:y val="0.025"/>
          <c:w val="0.74"/>
          <c:h val="0.925"/>
        </c:manualLayout>
      </c:layout>
      <c:doughnutChart>
        <c:varyColors val="1"/>
        <c:ser>
          <c:idx val="0"/>
          <c:order val="0"/>
          <c:tx>
            <c:strRef>
              <c:f>Sheet1!$B$1</c:f>
              <c:strCache>
                <c:ptCount val="1"/>
                <c:pt idx="0">
                  <c:v>Sales</c:v>
                </c:pt>
              </c:strCache>
            </c:strRef>
          </c:tx>
          <c:spPr>
            <a:solidFill>
              <a:srgbClr val="0070C0"/>
            </a:solidFill>
            <a:ln>
              <a:solidFill>
                <a:schemeClr val="bg1"/>
              </a:solidFill>
            </a:ln>
          </c:spPr>
          <c:dPt>
            <c:idx val="0"/>
            <c:bubble3D val="0"/>
            <c:spPr>
              <a:solidFill>
                <a:srgbClr val="2088C2"/>
              </a:solidFill>
              <a:ln>
                <a:solidFill>
                  <a:schemeClr val="bg1"/>
                </a:solidFill>
              </a:ln>
            </c:spPr>
          </c:dPt>
          <c:dPt>
            <c:idx val="1"/>
            <c:bubble3D val="0"/>
            <c:spPr>
              <a:solidFill>
                <a:schemeClr val="bg1">
                  <a:lumMod val="85000"/>
                </a:schemeClr>
              </a:solidFill>
              <a:ln>
                <a:solidFill>
                  <a:schemeClr val="bg1"/>
                </a:solidFill>
              </a:ln>
            </c:spPr>
          </c:dPt>
          <c:dPt>
            <c:idx val="2"/>
            <c:bubble3D val="0"/>
            <c:spPr>
              <a:solidFill>
                <a:schemeClr val="bg1">
                  <a:lumMod val="75000"/>
                </a:schemeClr>
              </a:solidFill>
              <a:ln>
                <a:solidFill>
                  <a:schemeClr val="bg1"/>
                </a:solidFill>
              </a:ln>
            </c:spPr>
          </c:dPt>
          <c:dPt>
            <c:idx val="3"/>
            <c:bubble3D val="0"/>
            <c:spPr>
              <a:solidFill>
                <a:srgbClr val="13983F"/>
              </a:solidFill>
              <a:ln>
                <a:solidFill>
                  <a:schemeClr val="bg1"/>
                </a:solidFill>
              </a:ln>
            </c:spPr>
          </c:dPt>
          <c:dLbls>
            <c:dLbl>
              <c:idx val="1"/>
              <c:spPr>
                <a:noFill/>
                <a:ln>
                  <a:noFill/>
                </a:ln>
                <a:effectLst/>
              </c:spPr>
              <c:txPr>
                <a:bodyPr/>
                <a:lstStyle/>
                <a:p>
                  <a:pPr>
                    <a:defRPr sz="1100" b="1" i="0">
                      <a:solidFill>
                        <a:srgbClr val="262626"/>
                      </a:solidFill>
                      <a:latin typeface="Arial"/>
                      <a:cs typeface="Arial"/>
                    </a:defRPr>
                  </a:pPr>
                  <a:endParaRPr lang="es-ES"/>
                </a:p>
              </c:txPr>
              <c:showLegendKey val="0"/>
              <c:showVal val="0"/>
              <c:showCatName val="1"/>
              <c:showSerName val="0"/>
              <c:showPercent val="1"/>
              <c:showBubbleSize val="0"/>
            </c:dLbl>
            <c:dLbl>
              <c:idx val="2"/>
              <c:spPr>
                <a:noFill/>
                <a:ln>
                  <a:noFill/>
                </a:ln>
                <a:effectLst/>
              </c:spPr>
              <c:txPr>
                <a:bodyPr/>
                <a:lstStyle/>
                <a:p>
                  <a:pPr>
                    <a:defRPr sz="1100" b="1" i="0">
                      <a:solidFill>
                        <a:srgbClr val="262626"/>
                      </a:solidFill>
                      <a:latin typeface="Arial"/>
                      <a:cs typeface="Arial"/>
                    </a:defRPr>
                  </a:pPr>
                  <a:endParaRPr lang="es-ES"/>
                </a:p>
              </c:txPr>
              <c:showLegendKey val="0"/>
              <c:showVal val="0"/>
              <c:showCatName val="1"/>
              <c:showSerName val="0"/>
              <c:showPercent val="1"/>
              <c:showBubbleSize val="0"/>
            </c:dLbl>
            <c:spPr>
              <a:noFill/>
              <a:ln>
                <a:noFill/>
              </a:ln>
              <a:effectLst/>
            </c:spPr>
            <c:txPr>
              <a:bodyPr/>
              <a:lstStyle/>
              <a:p>
                <a:pPr>
                  <a:defRPr sz="1100" b="1" i="0">
                    <a:solidFill>
                      <a:schemeClr val="bg1"/>
                    </a:solidFill>
                    <a:latin typeface="Arial"/>
                    <a:cs typeface="Arial"/>
                  </a:defRPr>
                </a:pPr>
                <a:endParaRPr lang="es-ES"/>
              </a:p>
            </c:txPr>
            <c:showLegendKey val="0"/>
            <c:showVal val="0"/>
            <c:showCatName val="1"/>
            <c:showSerName val="0"/>
            <c:showPercent val="1"/>
            <c:showBubbleSize val="0"/>
            <c:showLeaderLines val="1"/>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ser>
        <c:dLbls>
          <c:showLegendKey val="0"/>
          <c:showVal val="0"/>
          <c:showCatName val="1"/>
          <c:showSerName val="0"/>
          <c:showPercent val="1"/>
          <c:showBubbleSize val="0"/>
          <c:showLeaderLines val="1"/>
        </c:dLbls>
        <c:firstSliceAng val="0"/>
        <c:holeSize val="50"/>
      </c:doughnutChart>
      <c:spPr>
        <a:noFill/>
        <a:ln w="25400">
          <a:noFill/>
        </a:ln>
      </c:spPr>
    </c:plotArea>
    <c:plotVisOnly val="1"/>
    <c:dispBlanksAs val="gap"/>
    <c:showDLblsOverMax val="0"/>
  </c:chart>
  <c:txPr>
    <a:bodyPr/>
    <a:lstStyle/>
    <a:p>
      <a:pPr>
        <a:defRPr sz="1800"/>
      </a:pPr>
      <a:endParaRPr lang="es-E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rgbClr val="D9D9D9"/>
              </a:solidFill>
              <a:effectLst/>
            </c:spPr>
          </c:dPt>
          <c:dPt>
            <c:idx val="1"/>
            <c:bubble3D val="0"/>
            <c:spPr>
              <a:solidFill>
                <a:srgbClr val="2088C2"/>
              </a:solidFill>
              <a:effectLst/>
            </c:spPr>
          </c:dPt>
          <c:dLbls>
            <c:dLbl>
              <c:idx val="0"/>
              <c:layout>
                <c:manualLayout>
                  <c:x val="-0.230068784505385"/>
                  <c:y val="-0.183623505395159"/>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70%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04016200561137"/>
                  <c:y val="0.120194906192282"/>
                </c:manualLayout>
              </c:layout>
              <c:tx>
                <c:rich>
                  <a:bodyPr/>
                  <a:lstStyle/>
                  <a:p>
                    <a:pPr>
                      <a:defRPr sz="1100" b="1" i="0">
                        <a:solidFill>
                          <a:srgbClr val="FFFFFF"/>
                        </a:solidFill>
                        <a:latin typeface="Arial"/>
                        <a:cs typeface="Arial"/>
                      </a:defRPr>
                    </a:pPr>
                    <a:r>
                      <a:rPr lang="en-US" sz="1100" b="1" dirty="0">
                        <a:latin typeface="Arial"/>
                        <a:cs typeface="Arial"/>
                      </a:rPr>
                      <a:t>30%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noFill/>
            </c:spPr>
            <c:txPr>
              <a:bodyPr/>
              <a:lstStyle/>
              <a:p>
                <a:pPr>
                  <a:defRPr sz="1100" b="1">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7.0</c:v>
                </c:pt>
                <c:pt idx="1">
                  <c:v>3.0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ysClr val="window" lastClr="FFFFFF">
                  <a:lumMod val="85000"/>
                </a:sysClr>
              </a:solidFill>
              <a:effectLst/>
            </c:spPr>
          </c:dPt>
          <c:dPt>
            <c:idx val="1"/>
            <c:bubble3D val="0"/>
            <c:spPr>
              <a:solidFill>
                <a:srgbClr val="2088C2"/>
              </a:solidFill>
              <a:effectLst/>
            </c:spPr>
          </c:dPt>
          <c:dLbls>
            <c:dLbl>
              <c:idx val="0"/>
              <c:layout>
                <c:manualLayout>
                  <c:x val="-0.270298669562856"/>
                  <c:y val="0.00156216584038106"/>
                </c:manualLayout>
              </c:layout>
              <c:tx>
                <c:rich>
                  <a:bodyPr/>
                  <a:lstStyle/>
                  <a:p>
                    <a:pPr>
                      <a:defRPr sz="1100" b="1" i="0">
                        <a:solidFill>
                          <a:srgbClr val="262626"/>
                        </a:solidFill>
                        <a:latin typeface="Arial"/>
                        <a:cs typeface="Arial"/>
                      </a:defRPr>
                    </a:pPr>
                    <a:r>
                      <a:rPr lang="en-US" sz="1100" b="1" i="0" dirty="0">
                        <a:solidFill>
                          <a:srgbClr val="262626"/>
                        </a:solidFill>
                        <a:latin typeface="Arial"/>
                        <a:cs typeface="Arial"/>
                      </a:rPr>
                      <a:t>50%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79387727396144"/>
                  <c:y val="0.00555555555555555"/>
                </c:manualLayout>
              </c:layout>
              <c:tx>
                <c:rich>
                  <a:bodyPr/>
                  <a:lstStyle/>
                  <a:p>
                    <a:pPr>
                      <a:defRPr sz="1100" b="1" i="0">
                        <a:solidFill>
                          <a:schemeClr val="bg1"/>
                        </a:solidFill>
                        <a:latin typeface="Arial"/>
                        <a:cs typeface="Arial"/>
                      </a:defRPr>
                    </a:pPr>
                    <a:r>
                      <a:rPr lang="en-US" sz="1100" b="1" i="0" dirty="0">
                        <a:latin typeface="Arial"/>
                        <a:cs typeface="Arial"/>
                      </a:rPr>
                      <a:t>50%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solidFill>
                <a:srgbClr val="1399EE"/>
              </a:solidFill>
            </c:spPr>
            <c:txPr>
              <a:bodyPr/>
              <a:lstStyle/>
              <a:p>
                <a:pPr>
                  <a:defRPr sz="1100" b="1" i="0">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5.0</c:v>
                </c:pt>
                <c:pt idx="1">
                  <c:v>5.0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ysClr val="window" lastClr="FFFFFF">
                  <a:lumMod val="85000"/>
                </a:sysClr>
              </a:solidFill>
              <a:effectLst/>
            </c:spPr>
          </c:dPt>
          <c:dPt>
            <c:idx val="1"/>
            <c:bubble3D val="0"/>
            <c:spPr>
              <a:solidFill>
                <a:srgbClr val="2088C2"/>
              </a:solidFill>
              <a:effectLst/>
            </c:spPr>
          </c:dPt>
          <c:dLbls>
            <c:dLbl>
              <c:idx val="0"/>
              <c:layout>
                <c:manualLayout>
                  <c:x val="-0.161103719793646"/>
                  <c:y val="-0.257697093418878"/>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90%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delete val="1"/>
              <c:extLst>
                <c:ext xmlns:c15="http://schemas.microsoft.com/office/drawing/2012/chart" uri="{CE6537A1-D6FC-4f65-9D91-7224C49458BB}">
                  <c15:layout/>
                </c:ext>
              </c:extLst>
            </c:dLbl>
            <c:spPr>
              <a:solidFill>
                <a:srgbClr val="52658D"/>
              </a:solidFill>
            </c:spPr>
            <c:txPr>
              <a:bodyPr/>
              <a:lstStyle/>
              <a:p>
                <a:pPr>
                  <a:defRPr sz="1100" b="1">
                    <a:solidFill>
                      <a:schemeClr val="bg1"/>
                    </a:solidFill>
                    <a:latin typeface="Arial"/>
                    <a:cs typeface="Arial"/>
                  </a:defRPr>
                </a:pPr>
                <a:endParaRPr lang="es-E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9.0</c:v>
                </c:pt>
                <c:pt idx="1">
                  <c:v>1.0</c:v>
                </c:pt>
              </c:numCache>
            </c:numRef>
          </c:val>
        </c:ser>
        <c:dLbls>
          <c:showLegendKey val="0"/>
          <c:showVal val="1"/>
          <c:showCatName val="1"/>
          <c:showSerName val="0"/>
          <c:showPercent val="0"/>
          <c:showBubbleSize val="0"/>
          <c:showLeaderLines val="0"/>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rgbClr val="D9D9D9"/>
              </a:solidFill>
              <a:effectLst/>
            </c:spPr>
          </c:dPt>
          <c:dPt>
            <c:idx val="1"/>
            <c:bubble3D val="0"/>
            <c:spPr>
              <a:solidFill>
                <a:srgbClr val="2088C2"/>
              </a:solidFill>
              <a:effectLst/>
            </c:spPr>
          </c:dPt>
          <c:dLbls>
            <c:dLbl>
              <c:idx val="0"/>
              <c:layout>
                <c:manualLayout>
                  <c:x val="-0.247310616345371"/>
                  <c:y val="-0.0910304267522116"/>
                </c:manualLayout>
              </c:layout>
              <c:tx>
                <c:rich>
                  <a:bodyPr/>
                  <a:lstStyle/>
                  <a:p>
                    <a:pPr>
                      <a:defRPr sz="1100" b="1" i="0">
                        <a:solidFill>
                          <a:srgbClr val="262626"/>
                        </a:solidFill>
                        <a:latin typeface="Arial"/>
                        <a:cs typeface="Arial"/>
                      </a:defRPr>
                    </a:pPr>
                    <a:r>
                      <a:rPr lang="en-US" sz="1100" b="1" dirty="0">
                        <a:solidFill>
                          <a:srgbClr val="262626"/>
                        </a:solidFill>
                        <a:latin typeface="Arial"/>
                        <a:cs typeface="Arial"/>
                      </a:rPr>
                      <a:t>60%</a:t>
                    </a:r>
                    <a:endParaRPr lang="en-US" dirty="0">
                      <a:solidFill>
                        <a:srgbClr val="262626"/>
                      </a:solidFill>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51892931487012"/>
                  <c:y val="0.0661509672402061"/>
                </c:manualLayout>
              </c:layout>
              <c:tx>
                <c:rich>
                  <a:bodyPr/>
                  <a:lstStyle/>
                  <a:p>
                    <a:pPr>
                      <a:defRPr sz="1100" b="1" i="0">
                        <a:solidFill>
                          <a:srgbClr val="FFFFFF"/>
                        </a:solidFill>
                        <a:latin typeface="Arial"/>
                        <a:cs typeface="Arial"/>
                      </a:defRPr>
                    </a:pPr>
                    <a:r>
                      <a:rPr lang="en-US" sz="1100" b="1" dirty="0">
                        <a:latin typeface="Arial"/>
                        <a:cs typeface="Arial"/>
                      </a:rPr>
                      <a:t>40%</a:t>
                    </a:r>
                    <a:endParaRPr lang="en-US" dirty="0">
                      <a:latin typeface="Glegoo"/>
                      <a:cs typeface="Glegoo"/>
                    </a:endParaRPr>
                  </a:p>
                </c:rich>
              </c:tx>
              <c:spPr>
                <a:noFill/>
              </c:spPr>
              <c:showLegendKey val="0"/>
              <c:showVal val="0"/>
              <c:showCatName val="0"/>
              <c:showSerName val="0"/>
              <c:showPercent val="1"/>
              <c:showBubbleSize val="0"/>
              <c:extLst>
                <c:ext xmlns:c15="http://schemas.microsoft.com/office/drawing/2012/chart" uri="{CE6537A1-D6FC-4f65-9D91-7224C49458BB}">
                  <c15:layout/>
                </c:ext>
              </c:extLst>
            </c:dLbl>
            <c:spPr>
              <a:noFill/>
            </c:spPr>
            <c:txPr>
              <a:bodyPr/>
              <a:lstStyle/>
              <a:p>
                <a:pPr>
                  <a:defRPr sz="1100" b="1">
                    <a:latin typeface="Arial"/>
                    <a:cs typeface="Arial"/>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6.0</c:v>
                </c:pt>
                <c:pt idx="1">
                  <c:v>4.0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49367125984252"/>
          <c:y val="0.168488313960755"/>
          <c:w val="0.950632874015748"/>
          <c:h val="0.696954130733658"/>
        </c:manualLayout>
      </c:layout>
      <c:lineChart>
        <c:grouping val="standard"/>
        <c:varyColors val="0"/>
        <c:ser>
          <c:idx val="0"/>
          <c:order val="0"/>
          <c:tx>
            <c:strRef>
              <c:f>Sheet1!$B$1</c:f>
              <c:strCache>
                <c:ptCount val="1"/>
                <c:pt idx="0">
                  <c:v>Series 1</c:v>
                </c:pt>
              </c:strCache>
            </c:strRef>
          </c:tx>
          <c:spPr>
            <a:ln w="19050" cmpd="sng">
              <a:solidFill>
                <a:srgbClr val="2088C2"/>
              </a:solidFill>
            </a:ln>
          </c:spPr>
          <c:marker>
            <c:symbol val="circle"/>
            <c:size val="7"/>
            <c:spPr>
              <a:solidFill>
                <a:sysClr val="window" lastClr="FFFFFF">
                  <a:lumMod val="95000"/>
                </a:sysClr>
              </a:solidFill>
              <a:ln w="19050" cmpd="sng">
                <a:solidFill>
                  <a:srgbClr val="2088C2"/>
                </a:solidFill>
              </a:ln>
            </c:spPr>
          </c:marker>
          <c:dLbls>
            <c:dLbl>
              <c:idx val="3"/>
              <c:layout>
                <c:manualLayout>
                  <c:x val="-0.0209614501312337"/>
                  <c:y val="-0.0505952380952381"/>
                </c:manualLayout>
              </c:layout>
              <c:dLblPos val="r"/>
              <c:showLegendKey val="0"/>
              <c:showVal val="1"/>
              <c:showCatName val="0"/>
              <c:showSerName val="0"/>
              <c:showPercent val="0"/>
              <c:showBubbleSize val="0"/>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32.0</c:v>
                </c:pt>
                <c:pt idx="1">
                  <c:v>32.0</c:v>
                </c:pt>
                <c:pt idx="2">
                  <c:v>28.0</c:v>
                </c:pt>
                <c:pt idx="3">
                  <c:v>12.0</c:v>
                </c:pt>
                <c:pt idx="4">
                  <c:v>15.0</c:v>
                </c:pt>
                <c:pt idx="5">
                  <c:v>7.6</c:v>
                </c:pt>
                <c:pt idx="6">
                  <c:v>2.2</c:v>
                </c:pt>
                <c:pt idx="7">
                  <c:v>7.0</c:v>
                </c:pt>
                <c:pt idx="8">
                  <c:v>16.0</c:v>
                </c:pt>
                <c:pt idx="9">
                  <c:v>15.0</c:v>
                </c:pt>
              </c:numCache>
            </c:numRef>
          </c:val>
          <c:smooth val="0"/>
        </c:ser>
        <c:dLbls>
          <c:showLegendKey val="0"/>
          <c:showVal val="0"/>
          <c:showCatName val="0"/>
          <c:showSerName val="0"/>
          <c:showPercent val="0"/>
          <c:showBubbleSize val="0"/>
        </c:dLbls>
        <c:dropLines>
          <c:spPr>
            <a:ln>
              <a:noFill/>
            </a:ln>
          </c:spPr>
        </c:dropLines>
        <c:marker val="1"/>
        <c:smooth val="0"/>
        <c:axId val="-2069615256"/>
        <c:axId val="-2069618840"/>
      </c:lineChart>
      <c:catAx>
        <c:axId val="-2069615256"/>
        <c:scaling>
          <c:orientation val="minMax"/>
        </c:scaling>
        <c:delete val="0"/>
        <c:axPos val="b"/>
        <c:numFmt formatCode="General" sourceLinked="1"/>
        <c:majorTickMark val="none"/>
        <c:minorTickMark val="none"/>
        <c:tickLblPos val="nextTo"/>
        <c:spPr>
          <a:ln>
            <a:noFill/>
          </a:ln>
        </c:spPr>
        <c:crossAx val="-2069618840"/>
        <c:crosses val="autoZero"/>
        <c:auto val="1"/>
        <c:lblAlgn val="ctr"/>
        <c:lblOffset val="100"/>
        <c:noMultiLvlLbl val="0"/>
      </c:catAx>
      <c:valAx>
        <c:axId val="-2069618840"/>
        <c:scaling>
          <c:orientation val="minMax"/>
        </c:scaling>
        <c:delete val="0"/>
        <c:axPos val="l"/>
        <c:majorGridlines>
          <c:spPr>
            <a:ln>
              <a:noFill/>
            </a:ln>
          </c:spPr>
        </c:majorGridlines>
        <c:numFmt formatCode="General" sourceLinked="1"/>
        <c:majorTickMark val="none"/>
        <c:minorTickMark val="none"/>
        <c:tickLblPos val="nextTo"/>
        <c:spPr>
          <a:ln>
            <a:noFill/>
          </a:ln>
        </c:spPr>
        <c:crossAx val="-2069615256"/>
        <c:crosses val="autoZero"/>
        <c:crossBetween val="between"/>
      </c:valAx>
      <c:spPr>
        <a:ln>
          <a:noFill/>
        </a:ln>
      </c:spPr>
    </c:plotArea>
    <c:plotVisOnly val="1"/>
    <c:dispBlanksAs val="zero"/>
    <c:showDLblsOverMax val="0"/>
  </c:chart>
  <c:spPr>
    <a:noFill/>
    <a:ln>
      <a:noFill/>
    </a:ln>
  </c:spPr>
  <c:txPr>
    <a:bodyPr/>
    <a:lstStyle/>
    <a:p>
      <a:pPr>
        <a:defRPr sz="1000">
          <a:solidFill>
            <a:schemeClr val="bg1">
              <a:lumMod val="75000"/>
            </a:schemeClr>
          </a:solidFill>
          <a:latin typeface="Arial"/>
          <a:cs typeface="Arial"/>
        </a:defRPr>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2088C2"/>
              </a:solidFill>
              <a:ln w="19050" cmpd="sng">
                <a:noFill/>
              </a:ln>
            </c:spPr>
          </c:dPt>
          <c:dPt>
            <c:idx val="3"/>
            <c:invertIfNegative val="0"/>
            <c:bubble3D val="0"/>
            <c:spPr>
              <a:solidFill>
                <a:srgbClr val="262626"/>
              </a:solidFill>
              <a:ln w="19050" cmpd="sng">
                <a:noFill/>
              </a:ln>
            </c:spPr>
          </c:dPt>
          <c:dPt>
            <c:idx val="4"/>
            <c:invertIfNegative val="0"/>
            <c:bubble3D val="0"/>
            <c:spPr>
              <a:solidFill>
                <a:srgbClr val="262626"/>
              </a:solidFill>
              <a:ln w="19050" cmpd="sng">
                <a:noFill/>
              </a:ln>
            </c:spPr>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cat>
            <c:strRef>
              <c:f>Sheet1!$A$2:$A$6</c:f>
              <c:strCache>
                <c:ptCount val="5"/>
                <c:pt idx="0">
                  <c:v>RG</c:v>
                </c:pt>
                <c:pt idx="1">
                  <c:v>DP</c:v>
                </c:pt>
                <c:pt idx="2">
                  <c:v>FP</c:v>
                </c:pt>
                <c:pt idx="3">
                  <c:v>GH</c:v>
                </c:pt>
                <c:pt idx="4">
                  <c:v>JK</c:v>
                </c:pt>
              </c:strCache>
            </c:strRef>
          </c:cat>
          <c:val>
            <c:numRef>
              <c:f>Sheet1!$B$2:$B$6</c:f>
              <c:numCache>
                <c:formatCode>General</c:formatCode>
                <c:ptCount val="5"/>
                <c:pt idx="0">
                  <c:v>32.0</c:v>
                </c:pt>
                <c:pt idx="1">
                  <c:v>32.0</c:v>
                </c:pt>
                <c:pt idx="2">
                  <c:v>28.0</c:v>
                </c:pt>
                <c:pt idx="3">
                  <c:v>12.0</c:v>
                </c:pt>
                <c:pt idx="4">
                  <c:v>15.0</c:v>
                </c:pt>
              </c:numCache>
            </c:numRef>
          </c:val>
        </c:ser>
        <c:dLbls>
          <c:showLegendKey val="0"/>
          <c:showVal val="0"/>
          <c:showCatName val="0"/>
          <c:showSerName val="0"/>
          <c:showPercent val="0"/>
          <c:showBubbleSize val="0"/>
        </c:dLbls>
        <c:gapWidth val="150"/>
        <c:axId val="-2068175640"/>
        <c:axId val="-2068172120"/>
      </c:barChart>
      <c:catAx>
        <c:axId val="-2068175640"/>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latin typeface="Arial"/>
                <a:cs typeface="Arial"/>
              </a:defRPr>
            </a:pPr>
            <a:endParaRPr lang="es-ES"/>
          </a:p>
        </c:txPr>
        <c:crossAx val="-2068172120"/>
        <c:crosses val="autoZero"/>
        <c:auto val="1"/>
        <c:lblAlgn val="ctr"/>
        <c:lblOffset val="100"/>
        <c:noMultiLvlLbl val="0"/>
      </c:catAx>
      <c:valAx>
        <c:axId val="-2068172120"/>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rgbClr val="B2B2B2"/>
                </a:solidFill>
                <a:latin typeface="Arial"/>
                <a:cs typeface="Arial"/>
              </a:defRPr>
            </a:pPr>
            <a:endParaRPr lang="es-ES"/>
          </a:p>
        </c:txPr>
        <c:crossAx val="-2068175640"/>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60238650724215"/>
          <c:y val="0.358964544206477"/>
          <c:w val="0.866662899776417"/>
          <c:h val="0.506477816115444"/>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spPr>
              <a:solidFill>
                <a:srgbClr val="262626"/>
              </a:solidFill>
              <a:ln w="19050" cmpd="sng">
                <a:noFill/>
              </a:ln>
            </c:spPr>
          </c:dPt>
          <c:dPt>
            <c:idx val="1"/>
            <c:invertIfNegative val="0"/>
            <c:bubble3D val="0"/>
            <c:spPr>
              <a:solidFill>
                <a:srgbClr val="262626"/>
              </a:solidFill>
              <a:ln w="19050" cmpd="sng">
                <a:noFill/>
              </a:ln>
            </c:spPr>
          </c:dPt>
          <c:dPt>
            <c:idx val="2"/>
            <c:invertIfNegative val="0"/>
            <c:bubble3D val="0"/>
            <c:spPr>
              <a:solidFill>
                <a:srgbClr val="13983F"/>
              </a:solidFill>
              <a:ln w="19050" cmpd="sng">
                <a:noFill/>
              </a:ln>
            </c:spPr>
          </c:dPt>
          <c:dPt>
            <c:idx val="3"/>
            <c:invertIfNegative val="0"/>
            <c:bubble3D val="0"/>
            <c:spPr>
              <a:solidFill>
                <a:srgbClr val="262626"/>
              </a:solidFill>
              <a:ln w="19050" cmpd="sng">
                <a:noFill/>
              </a:ln>
            </c:spPr>
          </c:dPt>
          <c:dPt>
            <c:idx val="4"/>
            <c:invertIfNegative val="0"/>
            <c:bubble3D val="0"/>
            <c:spPr>
              <a:solidFill>
                <a:srgbClr val="262626"/>
              </a:solidFill>
              <a:ln w="19050" cmpd="sng">
                <a:noFill/>
              </a:ln>
            </c:spPr>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cat>
            <c:strRef>
              <c:f>Sheet1!$A$2:$A$6</c:f>
              <c:strCache>
                <c:ptCount val="5"/>
                <c:pt idx="0">
                  <c:v>RG</c:v>
                </c:pt>
                <c:pt idx="1">
                  <c:v>DP</c:v>
                </c:pt>
                <c:pt idx="2">
                  <c:v>FP</c:v>
                </c:pt>
                <c:pt idx="3">
                  <c:v>GH</c:v>
                </c:pt>
                <c:pt idx="4">
                  <c:v>JK</c:v>
                </c:pt>
              </c:strCache>
            </c:strRef>
          </c:cat>
          <c:val>
            <c:numRef>
              <c:f>Sheet1!$B$2:$B$6</c:f>
              <c:numCache>
                <c:formatCode>General</c:formatCode>
                <c:ptCount val="5"/>
                <c:pt idx="0">
                  <c:v>32.0</c:v>
                </c:pt>
                <c:pt idx="1">
                  <c:v>32.0</c:v>
                </c:pt>
                <c:pt idx="2">
                  <c:v>28.0</c:v>
                </c:pt>
                <c:pt idx="3">
                  <c:v>12.0</c:v>
                </c:pt>
                <c:pt idx="4">
                  <c:v>15.0</c:v>
                </c:pt>
              </c:numCache>
            </c:numRef>
          </c:val>
        </c:ser>
        <c:dLbls>
          <c:showLegendKey val="0"/>
          <c:showVal val="0"/>
          <c:showCatName val="0"/>
          <c:showSerName val="0"/>
          <c:showPercent val="0"/>
          <c:showBubbleSize val="0"/>
        </c:dLbls>
        <c:gapWidth val="150"/>
        <c:axId val="-2068131576"/>
        <c:axId val="-2068128056"/>
      </c:barChart>
      <c:catAx>
        <c:axId val="-2068131576"/>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latin typeface="Arial"/>
                <a:cs typeface="Arial"/>
              </a:defRPr>
            </a:pPr>
            <a:endParaRPr lang="es-ES"/>
          </a:p>
        </c:txPr>
        <c:crossAx val="-2068128056"/>
        <c:crosses val="autoZero"/>
        <c:auto val="1"/>
        <c:lblAlgn val="ctr"/>
        <c:lblOffset val="100"/>
        <c:noMultiLvlLbl val="0"/>
      </c:catAx>
      <c:valAx>
        <c:axId val="-2068128056"/>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rgbClr val="B2B2B2"/>
                </a:solidFill>
                <a:latin typeface="Arial"/>
                <a:cs typeface="Arial"/>
              </a:defRPr>
            </a:pPr>
            <a:endParaRPr lang="es-ES"/>
          </a:p>
        </c:txPr>
        <c:crossAx val="-2068131576"/>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0.32</cdr:x>
      <cdr:y>0.25</cdr:y>
    </cdr:from>
    <cdr:to>
      <cdr:x>0.7</cdr:x>
      <cdr:y>0.7</cdr:y>
    </cdr:to>
    <cdr:sp macro="" textlink="">
      <cdr:nvSpPr>
        <cdr:cNvPr id="2" name="TextBox 1"/>
        <cdr:cNvSpPr txBox="1"/>
      </cdr:nvSpPr>
      <cdr:spPr>
        <a:xfrm xmlns:a="http://schemas.openxmlformats.org/drawingml/2006/main">
          <a:off x="1219200" y="762000"/>
          <a:ext cx="1447800" cy="1371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JM" sz="1100" dirty="0">
            <a:latin typeface="Calibri"/>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t>22/09/14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t>‹Nr.›</a:t>
            </a:fld>
            <a:endParaRPr lang="en-US" dirty="0"/>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D0FC4-79A4-4CD6-9D21-6D2AFDDF42EC}" type="datetimeFigureOut">
              <a:rPr lang="en-JM" smtClean="0"/>
              <a:t>22/09/14</a:t>
            </a:fld>
            <a:endParaRPr lang="en-JM"/>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A829E4-7B8F-48ED-BCF8-1C0A3C644052}" type="slidenum">
              <a:rPr lang="en-JM" smtClean="0"/>
              <a:t>‹Nr.›</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53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Image Layout 3">
    <p:spTree>
      <p:nvGrpSpPr>
        <p:cNvPr id="1" name=""/>
        <p:cNvGrpSpPr/>
        <p:nvPr/>
      </p:nvGrpSpPr>
      <p:grpSpPr>
        <a:xfrm>
          <a:off x="0" y="0"/>
          <a:ext cx="0" cy="0"/>
          <a:chOff x="0" y="0"/>
          <a:chExt cx="0" cy="0"/>
        </a:xfrm>
      </p:grpSpPr>
      <p:sp>
        <p:nvSpPr>
          <p:cNvPr id="3" name="Picture Placeholder 2"/>
          <p:cNvSpPr>
            <a:spLocks noGrp="1"/>
          </p:cNvSpPr>
          <p:nvPr>
            <p:ph type="pic" sz="quarter" idx="29"/>
          </p:nvPr>
        </p:nvSpPr>
        <p:spPr>
          <a:xfrm>
            <a:off x="533400" y="0"/>
            <a:ext cx="4343400" cy="6858000"/>
          </a:xfrm>
        </p:spPr>
        <p:txBody>
          <a:bodyPr/>
          <a:lstStyle>
            <a:lvl1pPr>
              <a:defRPr>
                <a:latin typeface="Arial"/>
                <a:cs typeface="Arial"/>
              </a:defRPr>
            </a:lvl1pPr>
          </a:lstStyle>
          <a:p>
            <a:endParaRPr lang="en-US" dirty="0"/>
          </a:p>
        </p:txBody>
      </p:sp>
      <p:sp>
        <p:nvSpPr>
          <p:cNvPr id="6" name="Title 1"/>
          <p:cNvSpPr>
            <a:spLocks noGrp="1"/>
          </p:cNvSpPr>
          <p:nvPr>
            <p:ph type="title"/>
          </p:nvPr>
        </p:nvSpPr>
        <p:spPr>
          <a:xfrm>
            <a:off x="5257800" y="1752600"/>
            <a:ext cx="3581400" cy="1143000"/>
          </a:xfrm>
        </p:spPr>
        <p:txBody>
          <a:bodyPr>
            <a:normAutofit/>
          </a:bodyPr>
          <a:lstStyle>
            <a:lvl1pPr algn="l">
              <a:defRPr sz="3200">
                <a:solidFill>
                  <a:srgbClr val="2088C2"/>
                </a:solidFill>
                <a:latin typeface="Arial"/>
                <a:cs typeface="Arial"/>
              </a:defRPr>
            </a:lvl1pPr>
          </a:lstStyle>
          <a:p>
            <a:r>
              <a:rPr lang="en-US" dirty="0" smtClean="0"/>
              <a:t>Click to edit Master title style</a:t>
            </a:r>
            <a:endParaRPr lang="en-JM" dirty="0"/>
          </a:p>
        </p:txBody>
      </p:sp>
      <p:sp>
        <p:nvSpPr>
          <p:cNvPr id="9" name="Text Placeholder 17"/>
          <p:cNvSpPr>
            <a:spLocks noGrp="1"/>
          </p:cNvSpPr>
          <p:nvPr>
            <p:ph type="body" sz="quarter" idx="23"/>
          </p:nvPr>
        </p:nvSpPr>
        <p:spPr>
          <a:xfrm>
            <a:off x="5257800" y="2997200"/>
            <a:ext cx="3581399" cy="431800"/>
          </a:xfrm>
        </p:spPr>
        <p:txBody>
          <a:bodyPr>
            <a:noAutofit/>
          </a:bodyPr>
          <a:lstStyle>
            <a:lvl1pPr marL="0" indent="0" algn="l">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2"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Tree>
    <p:extLst>
      <p:ext uri="{BB962C8B-B14F-4D97-AF65-F5344CB8AC3E}">
        <p14:creationId xmlns:p14="http://schemas.microsoft.com/office/powerpoint/2010/main" val="15014154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25400"/>
            <a:ext cx="9144000" cy="6883400"/>
          </a:xfrm>
        </p:spPr>
        <p:txBody>
          <a:bodyPr/>
          <a:lstStyle>
            <a:lvl1pPr>
              <a:defRPr>
                <a:latin typeface="Arial"/>
                <a:cs typeface="Arial"/>
              </a:defRPr>
            </a:lvl1pPr>
          </a:lstStyle>
          <a:p>
            <a:endParaRPr lang="en-JM" dirty="0"/>
          </a:p>
        </p:txBody>
      </p:sp>
    </p:spTree>
    <p:extLst>
      <p:ext uri="{BB962C8B-B14F-4D97-AF65-F5344CB8AC3E}">
        <p14:creationId xmlns:p14="http://schemas.microsoft.com/office/powerpoint/2010/main" val="13288741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6858000"/>
          </a:xfrm>
        </p:spPr>
        <p:txBody>
          <a:bodyPr/>
          <a:lstStyle>
            <a:lvl1pPr>
              <a:defRPr>
                <a:latin typeface="Arial"/>
                <a:cs typeface="Arial"/>
              </a:defRPr>
            </a:lvl1pPr>
          </a:lstStyle>
          <a:p>
            <a:endParaRPr lang="en-JM" dirty="0"/>
          </a:p>
        </p:txBody>
      </p:sp>
      <p:sp>
        <p:nvSpPr>
          <p:cNvPr id="18" name="Text Placeholder 17"/>
          <p:cNvSpPr>
            <a:spLocks noGrp="1"/>
          </p:cNvSpPr>
          <p:nvPr>
            <p:ph type="body" sz="quarter" idx="15"/>
          </p:nvPr>
        </p:nvSpPr>
        <p:spPr>
          <a:xfrm>
            <a:off x="5029200" y="2794000"/>
            <a:ext cx="3581400" cy="1320800"/>
          </a:xfrm>
        </p:spPr>
        <p:txBody>
          <a:bodyPr>
            <a:noAutofit/>
          </a:bodyPr>
          <a:lstStyle>
            <a:lvl1pPr marL="0" indent="0">
              <a:buFontTx/>
              <a:buNone/>
              <a:defRPr sz="1200">
                <a:solidFill>
                  <a:srgbClr val="7F7F7F"/>
                </a:solidFill>
                <a:latin typeface="Arial"/>
                <a:cs typeface="Aria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0" name="Content Placeholder 19"/>
          <p:cNvSpPr>
            <a:spLocks noGrp="1"/>
          </p:cNvSpPr>
          <p:nvPr>
            <p:ph sz="quarter" idx="16"/>
          </p:nvPr>
        </p:nvSpPr>
        <p:spPr>
          <a:xfrm>
            <a:off x="5638800" y="4394203"/>
            <a:ext cx="2438400" cy="410633"/>
          </a:xfrm>
          <a:prstGeom prst="rect">
            <a:avLst/>
          </a:prstGeom>
          <a:noFill/>
        </p:spPr>
        <p:txBody>
          <a:bodyPr>
            <a:noAutofit/>
          </a:bodyPr>
          <a:lstStyle>
            <a:lvl1pPr marL="0" indent="0">
              <a:buFontTx/>
              <a:buNone/>
              <a:defRPr sz="12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638800" y="5094841"/>
            <a:ext cx="2438400" cy="620159"/>
          </a:xfrm>
          <a:prstGeom prst="rect">
            <a:avLst/>
          </a:prstGeom>
          <a:noFill/>
        </p:spPr>
        <p:txBody>
          <a:bodyPr>
            <a:noAutofit/>
          </a:bodyPr>
          <a:lstStyle>
            <a:lvl1pPr marL="0" indent="0">
              <a:buFontTx/>
              <a:buNone/>
              <a:defRPr sz="120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hasCustomPrompt="1"/>
          </p:nvPr>
        </p:nvSpPr>
        <p:spPr>
          <a:xfrm>
            <a:off x="5029200" y="2413005"/>
            <a:ext cx="3581400" cy="330196"/>
          </a:xfrm>
        </p:spPr>
        <p:txBody>
          <a:bodyPr>
            <a:noAutofit/>
          </a:bodyPr>
          <a:lstStyle>
            <a:lvl1pPr marL="0" indent="0">
              <a:buFontTx/>
              <a:buNone/>
              <a:defRPr sz="1400" b="1" i="0">
                <a:solidFill>
                  <a:srgbClr val="262626"/>
                </a:solidFill>
                <a:latin typeface="Arial"/>
                <a:ea typeface="Calibri"/>
                <a:cs typeface="Arial"/>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r>
              <a:rPr lang="en-JM" dirty="0" smtClean="0"/>
              <a:t>HAGA CLICK PARA AGREGAR TEXTO</a:t>
            </a:r>
            <a:endParaRPr lang="en-JM" dirty="0"/>
          </a:p>
        </p:txBody>
      </p:sp>
      <p:sp>
        <p:nvSpPr>
          <p:cNvPr id="11" name="Title 1"/>
          <p:cNvSpPr>
            <a:spLocks noGrp="1"/>
          </p:cNvSpPr>
          <p:nvPr>
            <p:ph type="title"/>
          </p:nvPr>
        </p:nvSpPr>
        <p:spPr>
          <a:xfrm>
            <a:off x="5029200" y="457200"/>
            <a:ext cx="3581400" cy="1143000"/>
          </a:xfrm>
        </p:spPr>
        <p:txBody>
          <a:bodyPr>
            <a:normAutofit/>
          </a:bodyPr>
          <a:lstStyle>
            <a:lvl1pPr algn="l">
              <a:defRPr sz="3200">
                <a:solidFill>
                  <a:srgbClr val="2088C2"/>
                </a:solidFill>
                <a:latin typeface="Arial"/>
                <a:cs typeface="Arial"/>
              </a:defRPr>
            </a:lvl1pPr>
          </a:lstStyle>
          <a:p>
            <a:r>
              <a:rPr lang="en-US" dirty="0" smtClean="0"/>
              <a:t>Click to edit Master title style</a:t>
            </a:r>
            <a:endParaRPr lang="en-JM" dirty="0"/>
          </a:p>
        </p:txBody>
      </p:sp>
      <p:sp>
        <p:nvSpPr>
          <p:cNvPr id="13" name="Text Placeholder 17"/>
          <p:cNvSpPr>
            <a:spLocks noGrp="1"/>
          </p:cNvSpPr>
          <p:nvPr>
            <p:ph type="body" sz="quarter" idx="23"/>
          </p:nvPr>
        </p:nvSpPr>
        <p:spPr>
          <a:xfrm>
            <a:off x="5029200" y="1701800"/>
            <a:ext cx="3581399" cy="431800"/>
          </a:xfrm>
        </p:spPr>
        <p:txBody>
          <a:bodyPr>
            <a:noAutofit/>
          </a:bodyPr>
          <a:lstStyle>
            <a:lvl1pPr marL="0" indent="0" algn="l">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4"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Tree>
    <p:extLst>
      <p:ext uri="{BB962C8B-B14F-4D97-AF65-F5344CB8AC3E}">
        <p14:creationId xmlns:p14="http://schemas.microsoft.com/office/powerpoint/2010/main" val="1407023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7" name="Picture Placeholder 17"/>
          <p:cNvSpPr>
            <a:spLocks noGrp="1"/>
          </p:cNvSpPr>
          <p:nvPr>
            <p:ph type="pic" sz="quarter" idx="13"/>
          </p:nvPr>
        </p:nvSpPr>
        <p:spPr>
          <a:xfrm>
            <a:off x="4343400" y="2743200"/>
            <a:ext cx="3924300" cy="3200400"/>
          </a:xfrm>
          <a:prstGeom prst="roundRect">
            <a:avLst>
              <a:gd name="adj" fmla="val 0"/>
            </a:avLst>
          </a:prstGeom>
        </p:spPr>
        <p:txBody>
          <a:bodyPr>
            <a:normAutofit/>
          </a:bodyPr>
          <a:lstStyle>
            <a:lvl1pPr marL="0" indent="0">
              <a:buFontTx/>
              <a:buNone/>
              <a:defRPr sz="1600">
                <a:solidFill>
                  <a:srgbClr val="17252F"/>
                </a:solidFill>
                <a:latin typeface="Arial"/>
                <a:cs typeface="Arial"/>
              </a:defRPr>
            </a:lvl1pPr>
          </a:lstStyle>
          <a:p>
            <a:endParaRPr lang="en-JM" dirty="0"/>
          </a:p>
        </p:txBody>
      </p:sp>
      <p:sp>
        <p:nvSpPr>
          <p:cNvPr id="8" name="Text Placeholder 19"/>
          <p:cNvSpPr>
            <a:spLocks noGrp="1"/>
          </p:cNvSpPr>
          <p:nvPr>
            <p:ph type="body" sz="quarter" idx="14"/>
          </p:nvPr>
        </p:nvSpPr>
        <p:spPr>
          <a:xfrm>
            <a:off x="914400" y="3117854"/>
            <a:ext cx="2971800" cy="1111249"/>
          </a:xfrm>
        </p:spPr>
        <p:txBody>
          <a:bodyPr>
            <a:normAutofit/>
          </a:bodyPr>
          <a:lstStyle>
            <a:lvl1pPr marL="0" indent="0">
              <a:lnSpc>
                <a:spcPts val="1400"/>
              </a:lnSpc>
              <a:buFontTx/>
              <a:buNone/>
              <a:defRPr sz="1200">
                <a:solidFill>
                  <a:schemeClr val="tx1">
                    <a:lumMod val="65000"/>
                    <a:lumOff val="35000"/>
                  </a:schemeClr>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21"/>
          <p:cNvSpPr>
            <a:spLocks noGrp="1"/>
          </p:cNvSpPr>
          <p:nvPr>
            <p:ph type="body" sz="quarter" idx="15"/>
          </p:nvPr>
        </p:nvSpPr>
        <p:spPr>
          <a:xfrm>
            <a:off x="457200" y="1799167"/>
            <a:ext cx="8229600" cy="639233"/>
          </a:xfrm>
        </p:spPr>
        <p:txBody>
          <a:bodyPr>
            <a:noAutofit/>
          </a:bodyPr>
          <a:lstStyle>
            <a:lvl1pPr marL="0" indent="0" algn="ctr">
              <a:lnSpc>
                <a:spcPts val="1500"/>
              </a:lnSpc>
              <a:buNone/>
              <a:defRPr sz="1200">
                <a:solidFill>
                  <a:schemeClr val="tx1">
                    <a:lumMod val="65000"/>
                    <a:lumOff val="35000"/>
                  </a:schemeClr>
                </a:solidFill>
                <a:latin typeface="Arial"/>
                <a:cs typeface="Aria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endParaRPr lang="en-JM" dirty="0"/>
          </a:p>
        </p:txBody>
      </p:sp>
      <p:sp>
        <p:nvSpPr>
          <p:cNvPr id="10" name="Text Placeholder 23"/>
          <p:cNvSpPr>
            <a:spLocks noGrp="1"/>
          </p:cNvSpPr>
          <p:nvPr>
            <p:ph type="body" sz="quarter" idx="16" hasCustomPrompt="1"/>
          </p:nvPr>
        </p:nvSpPr>
        <p:spPr>
          <a:xfrm>
            <a:off x="914400" y="2743200"/>
            <a:ext cx="2971800" cy="298451"/>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a:p>
        </p:txBody>
      </p:sp>
      <p:sp>
        <p:nvSpPr>
          <p:cNvPr id="15"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19" name="Text Placeholder 19"/>
          <p:cNvSpPr>
            <a:spLocks noGrp="1"/>
          </p:cNvSpPr>
          <p:nvPr>
            <p:ph type="body" sz="quarter" idx="24"/>
          </p:nvPr>
        </p:nvSpPr>
        <p:spPr>
          <a:xfrm>
            <a:off x="914400" y="4832351"/>
            <a:ext cx="2971800" cy="1111249"/>
          </a:xfrm>
        </p:spPr>
        <p:txBody>
          <a:bodyPr>
            <a:normAutofit/>
          </a:bodyPr>
          <a:lstStyle>
            <a:lvl1pPr marL="0" indent="0">
              <a:lnSpc>
                <a:spcPts val="1400"/>
              </a:lnSpc>
              <a:buFontTx/>
              <a:buNone/>
              <a:defRPr sz="1200">
                <a:solidFill>
                  <a:schemeClr val="tx1">
                    <a:lumMod val="65000"/>
                    <a:lumOff val="35000"/>
                  </a:schemeClr>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0" name="Text Placeholder 23"/>
          <p:cNvSpPr>
            <a:spLocks noGrp="1"/>
          </p:cNvSpPr>
          <p:nvPr>
            <p:ph type="body" sz="quarter" idx="25" hasCustomPrompt="1"/>
          </p:nvPr>
        </p:nvSpPr>
        <p:spPr>
          <a:xfrm>
            <a:off x="914400" y="4451348"/>
            <a:ext cx="2971800" cy="298451"/>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23"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4"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25"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39092174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6" name="Text Placeholder 5"/>
          <p:cNvSpPr>
            <a:spLocks noGrp="1"/>
          </p:cNvSpPr>
          <p:nvPr>
            <p:ph type="body" sz="quarter" idx="68"/>
          </p:nvPr>
        </p:nvSpPr>
        <p:spPr>
          <a:xfrm>
            <a:off x="241441" y="5029200"/>
            <a:ext cx="2057399" cy="711200"/>
          </a:xfrm>
        </p:spPr>
        <p:txBody>
          <a:bodyPr>
            <a:normAutofit/>
          </a:bodyPr>
          <a:lstStyle>
            <a:lvl1pPr marL="0" indent="0">
              <a:buFontTx/>
              <a:buNone/>
              <a:defRPr sz="1200">
                <a:solidFill>
                  <a:srgbClr val="7F7F7F"/>
                </a:solidFill>
                <a:latin typeface="Arial"/>
                <a:cs typeface="Arial"/>
              </a:defRPr>
            </a:lvl1pPr>
          </a:lstStyle>
          <a:p>
            <a:pPr lvl="0"/>
            <a:endParaRPr lang="en-JM" dirty="0"/>
          </a:p>
        </p:txBody>
      </p:sp>
      <p:sp>
        <p:nvSpPr>
          <p:cNvPr id="12" name="Text Placeholder 11"/>
          <p:cNvSpPr>
            <a:spLocks noGrp="1"/>
          </p:cNvSpPr>
          <p:nvPr>
            <p:ph type="body" sz="quarter" idx="70" hasCustomPrompt="1"/>
          </p:nvPr>
        </p:nvSpPr>
        <p:spPr>
          <a:xfrm>
            <a:off x="228600" y="4038600"/>
            <a:ext cx="2070241" cy="533400"/>
          </a:xfrm>
        </p:spPr>
        <p:txBody>
          <a:bodyPr>
            <a:noAutofit/>
          </a:bodyPr>
          <a:lstStyle>
            <a:lvl1pPr marL="0" indent="0">
              <a:buFontTx/>
              <a:buNone/>
              <a:defRPr sz="1200" b="1" i="0">
                <a:solidFill>
                  <a:schemeClr val="tx1">
                    <a:lumMod val="85000"/>
                    <a:lumOff val="15000"/>
                  </a:schemeClr>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HAGA CLICK PARA AGREGAR TEXTO</a:t>
            </a:r>
            <a:endParaRPr lang="en-JM" dirty="0"/>
          </a:p>
        </p:txBody>
      </p:sp>
      <p:sp>
        <p:nvSpPr>
          <p:cNvPr id="14" name="Text Placeholder 13"/>
          <p:cNvSpPr>
            <a:spLocks noGrp="1"/>
          </p:cNvSpPr>
          <p:nvPr>
            <p:ph type="body" sz="quarter" idx="71"/>
          </p:nvPr>
        </p:nvSpPr>
        <p:spPr>
          <a:xfrm>
            <a:off x="241441" y="4633385"/>
            <a:ext cx="2057400" cy="319615"/>
          </a:xfrm>
        </p:spPr>
        <p:txBody>
          <a:bodyPr>
            <a:noAutofit/>
          </a:bodyPr>
          <a:lstStyle>
            <a:lvl1pPr marL="0" indent="0">
              <a:buFontTx/>
              <a:buNone/>
              <a:defRPr sz="1100">
                <a:solidFill>
                  <a:srgbClr val="7F7F7F"/>
                </a:solidFill>
                <a:latin typeface="Arial"/>
                <a:ea typeface="Calibri"/>
                <a:cs typeface="Arial"/>
              </a:defRPr>
            </a:lvl1pPr>
          </a:lstStyle>
          <a:p>
            <a:pPr lvl="0"/>
            <a:endParaRPr lang="en-JM" dirty="0"/>
          </a:p>
        </p:txBody>
      </p:sp>
      <p:sp>
        <p:nvSpPr>
          <p:cNvPr id="5" name="Picture Placeholder 4"/>
          <p:cNvSpPr>
            <a:spLocks noGrp="1"/>
          </p:cNvSpPr>
          <p:nvPr>
            <p:ph type="pic" sz="quarter" idx="80"/>
          </p:nvPr>
        </p:nvSpPr>
        <p:spPr>
          <a:xfrm>
            <a:off x="241441" y="1828800"/>
            <a:ext cx="2057400" cy="1930400"/>
          </a:xfrm>
        </p:spPr>
        <p:txBody>
          <a:bodyPr/>
          <a:lstStyle>
            <a:lvl1pPr>
              <a:defRPr>
                <a:latin typeface="Arial"/>
                <a:cs typeface="Arial"/>
              </a:defRPr>
            </a:lvl1pPr>
          </a:lstStyle>
          <a:p>
            <a:endParaRPr lang="en-US" dirty="0"/>
          </a:p>
        </p:txBody>
      </p:sp>
      <p:sp>
        <p:nvSpPr>
          <p:cNvPr id="23"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27" name="Text Placeholder 5"/>
          <p:cNvSpPr>
            <a:spLocks noGrp="1"/>
          </p:cNvSpPr>
          <p:nvPr>
            <p:ph type="body" sz="quarter" idx="81"/>
          </p:nvPr>
        </p:nvSpPr>
        <p:spPr>
          <a:xfrm>
            <a:off x="2438400" y="5029200"/>
            <a:ext cx="2057399" cy="711200"/>
          </a:xfrm>
        </p:spPr>
        <p:txBody>
          <a:bodyPr>
            <a:normAutofit/>
          </a:bodyPr>
          <a:lstStyle>
            <a:lvl1pPr marL="0" indent="0">
              <a:buFontTx/>
              <a:buNone/>
              <a:defRPr sz="1200">
                <a:solidFill>
                  <a:srgbClr val="7F7F7F"/>
                </a:solidFill>
                <a:latin typeface="Arial"/>
                <a:cs typeface="Arial"/>
              </a:defRPr>
            </a:lvl1pPr>
          </a:lstStyle>
          <a:p>
            <a:pPr lvl="0"/>
            <a:endParaRPr lang="en-JM" dirty="0"/>
          </a:p>
        </p:txBody>
      </p:sp>
      <p:sp>
        <p:nvSpPr>
          <p:cNvPr id="28" name="Text Placeholder 11"/>
          <p:cNvSpPr>
            <a:spLocks noGrp="1"/>
          </p:cNvSpPr>
          <p:nvPr>
            <p:ph type="body" sz="quarter" idx="82" hasCustomPrompt="1"/>
          </p:nvPr>
        </p:nvSpPr>
        <p:spPr>
          <a:xfrm>
            <a:off x="2425559" y="4038600"/>
            <a:ext cx="2070241" cy="533400"/>
          </a:xfrm>
        </p:spPr>
        <p:txBody>
          <a:bodyPr>
            <a:noAutofit/>
          </a:bodyPr>
          <a:lstStyle>
            <a:lvl1pPr marL="0" indent="0">
              <a:buFontTx/>
              <a:buNone/>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r>
              <a:rPr lang="en-JM" dirty="0" smtClean="0"/>
              <a:t>HAGA CLICK PARA AGREGAR TEXTO</a:t>
            </a:r>
            <a:endParaRPr lang="en-JM" dirty="0"/>
          </a:p>
        </p:txBody>
      </p:sp>
      <p:sp>
        <p:nvSpPr>
          <p:cNvPr id="29" name="Text Placeholder 13"/>
          <p:cNvSpPr>
            <a:spLocks noGrp="1"/>
          </p:cNvSpPr>
          <p:nvPr>
            <p:ph type="body" sz="quarter" idx="83"/>
          </p:nvPr>
        </p:nvSpPr>
        <p:spPr>
          <a:xfrm>
            <a:off x="2438400" y="4633385"/>
            <a:ext cx="2057400" cy="319615"/>
          </a:xfrm>
        </p:spPr>
        <p:txBody>
          <a:bodyPr>
            <a:noAutofit/>
          </a:bodyPr>
          <a:lstStyle>
            <a:lvl1pPr marL="0" indent="0">
              <a:buFontTx/>
              <a:buNone/>
              <a:defRPr sz="1100">
                <a:solidFill>
                  <a:srgbClr val="7F7F7F"/>
                </a:solidFill>
                <a:latin typeface="Arial"/>
                <a:ea typeface="Calibri"/>
                <a:cs typeface="Arial"/>
              </a:defRPr>
            </a:lvl1pPr>
          </a:lstStyle>
          <a:p>
            <a:pPr lvl="0"/>
            <a:endParaRPr lang="en-JM" dirty="0"/>
          </a:p>
        </p:txBody>
      </p:sp>
      <p:sp>
        <p:nvSpPr>
          <p:cNvPr id="30" name="Picture Placeholder 4"/>
          <p:cNvSpPr>
            <a:spLocks noGrp="1"/>
          </p:cNvSpPr>
          <p:nvPr>
            <p:ph type="pic" sz="quarter" idx="84"/>
          </p:nvPr>
        </p:nvSpPr>
        <p:spPr>
          <a:xfrm>
            <a:off x="2438400" y="1828800"/>
            <a:ext cx="2057400" cy="1930400"/>
          </a:xfrm>
        </p:spPr>
        <p:txBody>
          <a:bodyPr/>
          <a:lstStyle>
            <a:lvl1pPr>
              <a:defRPr>
                <a:latin typeface="Arial"/>
                <a:cs typeface="Arial"/>
              </a:defRPr>
            </a:lvl1pPr>
          </a:lstStyle>
          <a:p>
            <a:endParaRPr lang="en-US" dirty="0"/>
          </a:p>
        </p:txBody>
      </p:sp>
      <p:sp>
        <p:nvSpPr>
          <p:cNvPr id="37" name="Text Placeholder 5"/>
          <p:cNvSpPr>
            <a:spLocks noGrp="1"/>
          </p:cNvSpPr>
          <p:nvPr>
            <p:ph type="body" sz="quarter" idx="85"/>
          </p:nvPr>
        </p:nvSpPr>
        <p:spPr>
          <a:xfrm>
            <a:off x="4648200" y="5029200"/>
            <a:ext cx="2057399" cy="711200"/>
          </a:xfrm>
        </p:spPr>
        <p:txBody>
          <a:bodyPr>
            <a:normAutofit/>
          </a:bodyPr>
          <a:lstStyle>
            <a:lvl1pPr marL="0" indent="0">
              <a:buFontTx/>
              <a:buNone/>
              <a:defRPr sz="1200">
                <a:solidFill>
                  <a:srgbClr val="7F7F7F"/>
                </a:solidFill>
                <a:latin typeface="Arial"/>
                <a:cs typeface="Arial"/>
              </a:defRPr>
            </a:lvl1pPr>
          </a:lstStyle>
          <a:p>
            <a:pPr lvl="0"/>
            <a:endParaRPr lang="en-JM" dirty="0"/>
          </a:p>
        </p:txBody>
      </p:sp>
      <p:sp>
        <p:nvSpPr>
          <p:cNvPr id="44" name="Text Placeholder 11"/>
          <p:cNvSpPr>
            <a:spLocks noGrp="1"/>
          </p:cNvSpPr>
          <p:nvPr>
            <p:ph type="body" sz="quarter" idx="86" hasCustomPrompt="1"/>
          </p:nvPr>
        </p:nvSpPr>
        <p:spPr>
          <a:xfrm>
            <a:off x="4635359" y="4038600"/>
            <a:ext cx="2070241" cy="533400"/>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HAGA CLICK PARA AGREGAR TEXTO</a:t>
            </a:r>
          </a:p>
          <a:p>
            <a:pPr lvl="0"/>
            <a:endParaRPr lang="en-JM" dirty="0"/>
          </a:p>
        </p:txBody>
      </p:sp>
      <p:sp>
        <p:nvSpPr>
          <p:cNvPr id="45" name="Text Placeholder 13"/>
          <p:cNvSpPr>
            <a:spLocks noGrp="1"/>
          </p:cNvSpPr>
          <p:nvPr>
            <p:ph type="body" sz="quarter" idx="87"/>
          </p:nvPr>
        </p:nvSpPr>
        <p:spPr>
          <a:xfrm>
            <a:off x="4648200" y="4633385"/>
            <a:ext cx="2057400" cy="319615"/>
          </a:xfrm>
        </p:spPr>
        <p:txBody>
          <a:bodyPr>
            <a:noAutofit/>
          </a:bodyPr>
          <a:lstStyle>
            <a:lvl1pPr marL="0" indent="0">
              <a:buFontTx/>
              <a:buNone/>
              <a:defRPr sz="1100">
                <a:solidFill>
                  <a:srgbClr val="7F7F7F"/>
                </a:solidFill>
                <a:latin typeface="Arial"/>
                <a:ea typeface="Calibri"/>
                <a:cs typeface="Arial"/>
              </a:defRPr>
            </a:lvl1pPr>
          </a:lstStyle>
          <a:p>
            <a:pPr lvl="0"/>
            <a:endParaRPr lang="en-JM" dirty="0"/>
          </a:p>
        </p:txBody>
      </p:sp>
      <p:sp>
        <p:nvSpPr>
          <p:cNvPr id="46" name="Picture Placeholder 4"/>
          <p:cNvSpPr>
            <a:spLocks noGrp="1"/>
          </p:cNvSpPr>
          <p:nvPr>
            <p:ph type="pic" sz="quarter" idx="88"/>
          </p:nvPr>
        </p:nvSpPr>
        <p:spPr>
          <a:xfrm>
            <a:off x="4648200" y="1828800"/>
            <a:ext cx="2057400" cy="1930400"/>
          </a:xfrm>
        </p:spPr>
        <p:txBody>
          <a:bodyPr/>
          <a:lstStyle>
            <a:lvl1pPr>
              <a:defRPr>
                <a:latin typeface="Arial"/>
                <a:cs typeface="Arial"/>
              </a:defRPr>
            </a:lvl1pPr>
          </a:lstStyle>
          <a:p>
            <a:endParaRPr lang="en-US" dirty="0"/>
          </a:p>
        </p:txBody>
      </p:sp>
      <p:sp>
        <p:nvSpPr>
          <p:cNvPr id="47" name="Text Placeholder 5"/>
          <p:cNvSpPr>
            <a:spLocks noGrp="1"/>
          </p:cNvSpPr>
          <p:nvPr>
            <p:ph type="body" sz="quarter" idx="89"/>
          </p:nvPr>
        </p:nvSpPr>
        <p:spPr>
          <a:xfrm>
            <a:off x="6858000" y="5029200"/>
            <a:ext cx="2057399" cy="711200"/>
          </a:xfrm>
        </p:spPr>
        <p:txBody>
          <a:bodyPr>
            <a:normAutofit/>
          </a:bodyPr>
          <a:lstStyle>
            <a:lvl1pPr marL="0" indent="0">
              <a:buFontTx/>
              <a:buNone/>
              <a:defRPr sz="1200">
                <a:solidFill>
                  <a:srgbClr val="7F7F7F"/>
                </a:solidFill>
                <a:latin typeface="Arial"/>
                <a:cs typeface="Arial"/>
              </a:defRPr>
            </a:lvl1pPr>
          </a:lstStyle>
          <a:p>
            <a:pPr lvl="0"/>
            <a:endParaRPr lang="en-JM" dirty="0"/>
          </a:p>
        </p:txBody>
      </p:sp>
      <p:sp>
        <p:nvSpPr>
          <p:cNvPr id="48" name="Text Placeholder 11"/>
          <p:cNvSpPr>
            <a:spLocks noGrp="1"/>
          </p:cNvSpPr>
          <p:nvPr>
            <p:ph type="body" sz="quarter" idx="90" hasCustomPrompt="1"/>
          </p:nvPr>
        </p:nvSpPr>
        <p:spPr>
          <a:xfrm>
            <a:off x="6845159" y="4038600"/>
            <a:ext cx="2070241" cy="533400"/>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HAGA CLICK PARA AGREGAR TEXTO</a:t>
            </a:r>
          </a:p>
          <a:p>
            <a:pPr lvl="0"/>
            <a:endParaRPr lang="en-JM" dirty="0"/>
          </a:p>
        </p:txBody>
      </p:sp>
      <p:sp>
        <p:nvSpPr>
          <p:cNvPr id="49" name="Text Placeholder 13"/>
          <p:cNvSpPr>
            <a:spLocks noGrp="1"/>
          </p:cNvSpPr>
          <p:nvPr>
            <p:ph type="body" sz="quarter" idx="91"/>
          </p:nvPr>
        </p:nvSpPr>
        <p:spPr>
          <a:xfrm>
            <a:off x="6858000" y="4633385"/>
            <a:ext cx="2057400" cy="319615"/>
          </a:xfrm>
        </p:spPr>
        <p:txBody>
          <a:bodyPr>
            <a:noAutofit/>
          </a:bodyPr>
          <a:lstStyle>
            <a:lvl1pPr marL="0" indent="0">
              <a:buFontTx/>
              <a:buNone/>
              <a:defRPr sz="1100">
                <a:solidFill>
                  <a:srgbClr val="7F7F7F"/>
                </a:solidFill>
                <a:latin typeface="Arial"/>
                <a:ea typeface="Calibri"/>
                <a:cs typeface="Arial"/>
              </a:defRPr>
            </a:lvl1pPr>
          </a:lstStyle>
          <a:p>
            <a:pPr lvl="0"/>
            <a:endParaRPr lang="en-JM" dirty="0"/>
          </a:p>
        </p:txBody>
      </p:sp>
      <p:sp>
        <p:nvSpPr>
          <p:cNvPr id="50" name="Picture Placeholder 4"/>
          <p:cNvSpPr>
            <a:spLocks noGrp="1"/>
          </p:cNvSpPr>
          <p:nvPr>
            <p:ph type="pic" sz="quarter" idx="92"/>
          </p:nvPr>
        </p:nvSpPr>
        <p:spPr>
          <a:xfrm>
            <a:off x="6858000" y="1828800"/>
            <a:ext cx="2057400" cy="1930400"/>
          </a:xfrm>
        </p:spPr>
        <p:txBody>
          <a:bodyPr/>
          <a:lstStyle>
            <a:lvl1pPr>
              <a:defRPr>
                <a:latin typeface="Arial"/>
                <a:cs typeface="Arial"/>
              </a:defRPr>
            </a:lvl1pPr>
          </a:lstStyle>
          <a:p>
            <a:endParaRPr lang="en-US" dirty="0"/>
          </a:p>
        </p:txBody>
      </p:sp>
      <p:sp>
        <p:nvSpPr>
          <p:cNvPr id="53"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54"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55"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19839682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eet The Team">
    <p:spTree>
      <p:nvGrpSpPr>
        <p:cNvPr id="1" name=""/>
        <p:cNvGrpSpPr/>
        <p:nvPr/>
      </p:nvGrpSpPr>
      <p:grpSpPr>
        <a:xfrm>
          <a:off x="0" y="0"/>
          <a:ext cx="0" cy="0"/>
          <a:chOff x="0" y="0"/>
          <a:chExt cx="0" cy="0"/>
        </a:xfrm>
      </p:grpSpPr>
      <p:sp>
        <p:nvSpPr>
          <p:cNvPr id="5" name="Picture Placeholder 4"/>
          <p:cNvSpPr>
            <a:spLocks noGrp="1"/>
          </p:cNvSpPr>
          <p:nvPr>
            <p:ph type="pic" sz="quarter" idx="80"/>
          </p:nvPr>
        </p:nvSpPr>
        <p:spPr>
          <a:xfrm>
            <a:off x="0" y="2006600"/>
            <a:ext cx="9144000" cy="4851400"/>
          </a:xfrm>
        </p:spPr>
        <p:txBody>
          <a:bodyPr/>
          <a:lstStyle>
            <a:lvl1pPr>
              <a:defRPr>
                <a:latin typeface="Arial"/>
                <a:cs typeface="Arial"/>
              </a:defRPr>
            </a:lvl1pPr>
          </a:lstStyle>
          <a:p>
            <a:endParaRPr lang="en-US" dirty="0"/>
          </a:p>
        </p:txBody>
      </p:sp>
      <p:sp>
        <p:nvSpPr>
          <p:cNvPr id="6"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9"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576106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normAutofit/>
          </a:bodyPr>
          <a:lstStyle>
            <a:lvl1pPr algn="l">
              <a:defRPr sz="3200" b="1" cap="all">
                <a:solidFill>
                  <a:srgbClr val="2088C2"/>
                </a:solidFill>
                <a:latin typeface="Arial"/>
                <a:cs typeface="Arial"/>
              </a:defRPr>
            </a:lvl1pPr>
          </a:lstStyle>
          <a:p>
            <a:r>
              <a:rPr lang="en-US" dirty="0" smtClean="0"/>
              <a:t>Click to edit Master title style</a:t>
            </a:r>
            <a:endParaRPr lang="en-JM" dirty="0"/>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title style</a:t>
            </a:r>
            <a:endParaRPr lang="en-US" dirty="0" smtClean="0"/>
          </a:p>
        </p:txBody>
      </p:sp>
      <p:sp>
        <p:nvSpPr>
          <p:cNvPr id="9"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10"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4145827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863725"/>
            <a:ext cx="4038600" cy="3902075"/>
          </a:xfrm>
        </p:spPr>
        <p:txBody>
          <a:bodyPr>
            <a:normAutofit/>
          </a:bodyPr>
          <a:lstStyle>
            <a:lvl1pPr>
              <a:defRPr sz="16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Content Placeholder 3"/>
          <p:cNvSpPr>
            <a:spLocks noGrp="1"/>
          </p:cNvSpPr>
          <p:nvPr>
            <p:ph sz="half" idx="2" hasCustomPrompt="1"/>
          </p:nvPr>
        </p:nvSpPr>
        <p:spPr>
          <a:xfrm>
            <a:off x="4648200" y="1863725"/>
            <a:ext cx="4038600" cy="3902075"/>
          </a:xfrm>
        </p:spPr>
        <p:txBody>
          <a:bodyPr>
            <a:normAutofit/>
          </a:bodyPr>
          <a:lstStyle>
            <a:lvl1pPr>
              <a:defRPr sz="1600">
                <a:solidFill>
                  <a:srgbClr val="7F7F7F"/>
                </a:solidFill>
                <a:latin typeface="Aril"/>
                <a:cs typeface="Aril"/>
              </a:defRPr>
            </a:lvl1pPr>
            <a:lvl2pPr>
              <a:defRPr sz="1400">
                <a:solidFill>
                  <a:srgbClr val="7F7F7F"/>
                </a:solidFill>
                <a:latin typeface="Aril"/>
                <a:cs typeface="Aril"/>
              </a:defRPr>
            </a:lvl2pPr>
            <a:lvl3pPr>
              <a:defRPr sz="1200">
                <a:solidFill>
                  <a:srgbClr val="7F7F7F"/>
                </a:solidFill>
                <a:latin typeface="Aril"/>
                <a:cs typeface="Aril"/>
              </a:defRPr>
            </a:lvl3pPr>
            <a:lvl4pPr>
              <a:defRPr sz="1100">
                <a:solidFill>
                  <a:srgbClr val="7F7F7F"/>
                </a:solidFill>
                <a:latin typeface="Aril"/>
                <a:cs typeface="Aril"/>
              </a:defRPr>
            </a:lvl4pPr>
            <a:lvl5pPr>
              <a:defRPr sz="1100">
                <a:solidFill>
                  <a:srgbClr val="7F7F7F"/>
                </a:solidFill>
                <a:latin typeface="Aril"/>
                <a:cs typeface="Ari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0"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15"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6"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17"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5431288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676400"/>
            <a:ext cx="4040188" cy="639763"/>
          </a:xfrm>
        </p:spPr>
        <p:txBody>
          <a:bodyPr anchor="ctr">
            <a:normAutofit/>
          </a:bodyPr>
          <a:lstStyle>
            <a:lvl1pPr marL="0" indent="0">
              <a:buNone/>
              <a:defRPr sz="1800" b="1" i="0">
                <a:solidFill>
                  <a:srgbClr val="262626"/>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AGREGAR TITULO</a:t>
            </a:r>
            <a:endParaRPr lang="en-US" dirty="0" smtClean="0"/>
          </a:p>
        </p:txBody>
      </p:sp>
      <p:sp>
        <p:nvSpPr>
          <p:cNvPr id="4" name="Content Placeholder 3"/>
          <p:cNvSpPr>
            <a:spLocks noGrp="1"/>
          </p:cNvSpPr>
          <p:nvPr>
            <p:ph sz="half" idx="2"/>
          </p:nvPr>
        </p:nvSpPr>
        <p:spPr>
          <a:xfrm>
            <a:off x="457200" y="2413000"/>
            <a:ext cx="4040188" cy="3713163"/>
          </a:xfrm>
        </p:spPr>
        <p:txBody>
          <a:bodyPr>
            <a:normAutofit/>
          </a:bodyPr>
          <a:lstStyle>
            <a:lvl1pPr>
              <a:defRPr sz="14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ext Placeholder 4"/>
          <p:cNvSpPr>
            <a:spLocks noGrp="1"/>
          </p:cNvSpPr>
          <p:nvPr>
            <p:ph type="body" sz="quarter" idx="3" hasCustomPrompt="1"/>
          </p:nvPr>
        </p:nvSpPr>
        <p:spPr>
          <a:xfrm>
            <a:off x="4645031" y="1676400"/>
            <a:ext cx="4041775" cy="639763"/>
          </a:xfrm>
        </p:spPr>
        <p:txBody>
          <a:bodyPr anchor="ctr">
            <a:normAutofit/>
          </a:bodyPr>
          <a:lstStyle>
            <a:lvl1pPr marL="0" marR="0" indent="0" algn="l" defTabSz="914400" rtl="0" eaLnBrk="1" fontAlgn="auto" latinLnBrk="0" hangingPunct="1">
              <a:lnSpc>
                <a:spcPct val="110000"/>
              </a:lnSpc>
              <a:spcBef>
                <a:spcPts val="0"/>
              </a:spcBef>
              <a:spcAft>
                <a:spcPts val="0"/>
              </a:spcAft>
              <a:buClrTx/>
              <a:buSzTx/>
              <a:buFont typeface="Arial" pitchFamily="34" charset="0"/>
              <a:buNone/>
              <a:tabLst/>
              <a:defRPr sz="1800" b="1" i="0">
                <a:solidFill>
                  <a:srgbClr val="262626"/>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AGREGAR TITULO</a:t>
            </a:r>
            <a:endParaRPr lang="en-US" dirty="0" smtClean="0"/>
          </a:p>
        </p:txBody>
      </p:sp>
      <p:sp>
        <p:nvSpPr>
          <p:cNvPr id="6" name="Content Placeholder 5"/>
          <p:cNvSpPr>
            <a:spLocks noGrp="1"/>
          </p:cNvSpPr>
          <p:nvPr>
            <p:ph sz="quarter" idx="4" hasCustomPrompt="1"/>
          </p:nvPr>
        </p:nvSpPr>
        <p:spPr>
          <a:xfrm>
            <a:off x="4645031" y="2413000"/>
            <a:ext cx="4041775" cy="3713163"/>
          </a:xfrm>
        </p:spPr>
        <p:txBody>
          <a:bodyPr>
            <a:normAutofit/>
          </a:bodyPr>
          <a:lstStyle>
            <a:lvl1pPr>
              <a:defRPr sz="1800">
                <a:solidFill>
                  <a:srgbClr val="7F7F7F"/>
                </a:solidFill>
                <a:latin typeface="Arial"/>
                <a:cs typeface="Arial"/>
              </a:defRPr>
            </a:lvl1pPr>
            <a:lvl2pPr>
              <a:defRPr sz="1600">
                <a:solidFill>
                  <a:srgbClr val="7F7F7F"/>
                </a:solidFill>
                <a:latin typeface="Arial"/>
                <a:cs typeface="Arial"/>
              </a:defRPr>
            </a:lvl2pPr>
            <a:lvl3pPr>
              <a:defRPr sz="1400">
                <a:solidFill>
                  <a:srgbClr val="7F7F7F"/>
                </a:solidFill>
                <a:latin typeface="Arial"/>
                <a:cs typeface="Arial"/>
              </a:defRPr>
            </a:lvl3pPr>
            <a:lvl4pPr>
              <a:defRPr sz="1200">
                <a:solidFill>
                  <a:srgbClr val="7F7F7F"/>
                </a:solidFill>
                <a:latin typeface="Arial"/>
                <a:cs typeface="Arial"/>
              </a:defRPr>
            </a:lvl4pPr>
            <a:lvl5pPr>
              <a:defRPr sz="1200">
                <a:solidFill>
                  <a:srgbClr val="7F7F7F"/>
                </a:solidFill>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17"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8" name="Slide Number Placeholder 5"/>
          <p:cNvSpPr>
            <a:spLocks noGrp="1"/>
          </p:cNvSpPr>
          <p:nvPr>
            <p:ph type="sldNum" sz="quarter" idx="2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19"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2036456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13"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4"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15"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401665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904997"/>
            <a:ext cx="8229600" cy="3962403"/>
          </a:xfrm>
        </p:spPr>
        <p:txBody>
          <a:bodyPr>
            <a:normAutofit/>
          </a:bodyPr>
          <a:lstStyle>
            <a:lvl1pPr>
              <a:defRPr sz="1400">
                <a:solidFill>
                  <a:srgbClr val="7F7F7F"/>
                </a:solidFill>
                <a:latin typeface="Arial"/>
                <a:cs typeface="Arial"/>
              </a:defRPr>
            </a:lvl1pPr>
            <a:lvl2pPr>
              <a:defRPr sz="1400">
                <a:solidFill>
                  <a:srgbClr val="7F7F7F"/>
                </a:solidFill>
                <a:latin typeface="Arial"/>
                <a:cs typeface="Arial"/>
              </a:defRPr>
            </a:lvl2pPr>
            <a:lvl3pPr>
              <a:defRPr sz="1200">
                <a:solidFill>
                  <a:srgbClr val="7F7F7F"/>
                </a:solidFill>
                <a:latin typeface="Arial"/>
                <a:cs typeface="Arial"/>
              </a:defRPr>
            </a:lvl3pPr>
            <a:lvl4pPr>
              <a:defRPr sz="1100">
                <a:solidFill>
                  <a:srgbClr val="7F7F7F"/>
                </a:solidFill>
                <a:latin typeface="Arial"/>
                <a:cs typeface="Arial"/>
              </a:defRPr>
            </a:lvl4pPr>
            <a:lvl5pPr>
              <a:defRPr sz="1100">
                <a:solidFill>
                  <a:srgbClr val="7F7F7F"/>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9"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12"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Slide Number Placeholder 5"/>
          <p:cNvSpPr>
            <a:spLocks noGrp="1"/>
          </p:cNvSpPr>
          <p:nvPr>
            <p:ph type="sldNum" sz="quarter" idx="4"/>
          </p:nvPr>
        </p:nvSpPr>
        <p:spPr>
          <a:xfrm>
            <a:off x="8610600" y="6420909"/>
            <a:ext cx="457200" cy="366183"/>
          </a:xfrm>
          <a:prstGeom prst="rect">
            <a:avLst/>
          </a:prstGeom>
          <a:ln>
            <a:noFill/>
          </a:ln>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14"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21225271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10" name="Text Placeholder 9"/>
          <p:cNvSpPr>
            <a:spLocks noGrp="1"/>
          </p:cNvSpPr>
          <p:nvPr>
            <p:ph type="body" sz="quarter" idx="24"/>
          </p:nvPr>
        </p:nvSpPr>
        <p:spPr>
          <a:xfrm>
            <a:off x="5257800" y="2895600"/>
            <a:ext cx="2971800" cy="2667000"/>
          </a:xfrm>
        </p:spPr>
        <p:txBody>
          <a:bodyPr>
            <a:normAutofit/>
          </a:bodyPr>
          <a:lstStyle>
            <a:lvl1pPr marL="0" indent="0">
              <a:lnSpc>
                <a:spcPts val="1400"/>
              </a:lnSpc>
              <a:buFontTx/>
              <a:buNone/>
              <a:defRPr sz="1400">
                <a:solidFill>
                  <a:schemeClr val="bg1">
                    <a:lumMod val="50000"/>
                  </a:schemeClr>
                </a:solidFill>
                <a:latin typeface="Arial"/>
                <a:cs typeface="Aria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endParaRPr lang="en-JM" dirty="0"/>
          </a:p>
        </p:txBody>
      </p:sp>
      <p:sp>
        <p:nvSpPr>
          <p:cNvPr id="11" name="Text Placeholder 9"/>
          <p:cNvSpPr>
            <a:spLocks noGrp="1"/>
          </p:cNvSpPr>
          <p:nvPr>
            <p:ph type="body" sz="quarter" idx="25" hasCustomPrompt="1"/>
          </p:nvPr>
        </p:nvSpPr>
        <p:spPr>
          <a:xfrm>
            <a:off x="5257800" y="2362200"/>
            <a:ext cx="2971800" cy="436033"/>
          </a:xfrm>
        </p:spPr>
        <p:txBody>
          <a:bodyPr>
            <a:normAutofit/>
          </a:bodyPr>
          <a:lstStyle>
            <a:lvl1pPr marL="0" indent="0">
              <a:buFontTx/>
              <a:buNone/>
              <a:defRPr sz="1400" b="1" i="0" baseline="0">
                <a:solidFill>
                  <a:srgbClr val="262626"/>
                </a:solidFill>
                <a:latin typeface="Arial"/>
                <a:cs typeface="Aria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r>
              <a:rPr lang="en-JM" dirty="0" smtClean="0"/>
              <a:t>AÑADIR TITULO</a:t>
            </a:r>
            <a:endParaRPr lang="en-JM" dirty="0"/>
          </a:p>
        </p:txBody>
      </p:sp>
      <p:sp>
        <p:nvSpPr>
          <p:cNvPr id="9"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17" name="Picture Placeholder 17"/>
          <p:cNvSpPr>
            <a:spLocks noGrp="1"/>
          </p:cNvSpPr>
          <p:nvPr>
            <p:ph type="pic" sz="quarter" idx="13"/>
          </p:nvPr>
        </p:nvSpPr>
        <p:spPr>
          <a:xfrm>
            <a:off x="838200" y="2362200"/>
            <a:ext cx="3924300" cy="3200400"/>
          </a:xfrm>
          <a:prstGeom prst="roundRect">
            <a:avLst>
              <a:gd name="adj" fmla="val 0"/>
            </a:avLst>
          </a:prstGeom>
        </p:spPr>
        <p:txBody>
          <a:bodyPr>
            <a:normAutofit/>
          </a:bodyPr>
          <a:lstStyle>
            <a:lvl1pPr marL="0" indent="0">
              <a:buFontTx/>
              <a:buNone/>
              <a:defRPr sz="1600">
                <a:solidFill>
                  <a:srgbClr val="17252F"/>
                </a:solidFill>
                <a:latin typeface="Arial"/>
                <a:cs typeface="Arial"/>
              </a:defRPr>
            </a:lvl1pPr>
          </a:lstStyle>
          <a:p>
            <a:endParaRPr lang="en-JM" dirty="0"/>
          </a:p>
        </p:txBody>
      </p:sp>
      <p:sp>
        <p:nvSpPr>
          <p:cNvPr id="18"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9"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20"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37460640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ítulo y subtítulo">
    <p:spTree>
      <p:nvGrpSpPr>
        <p:cNvPr id="1" name=""/>
        <p:cNvGrpSpPr/>
        <p:nvPr/>
      </p:nvGrpSpPr>
      <p:grpSpPr>
        <a:xfrm>
          <a:off x="0" y="0"/>
          <a:ext cx="0" cy="0"/>
          <a:chOff x="0" y="0"/>
          <a:chExt cx="0" cy="0"/>
        </a:xfrm>
      </p:grpSpPr>
      <p:sp>
        <p:nvSpPr>
          <p:cNvPr id="5"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9" name="Text Placeholder 2"/>
          <p:cNvSpPr>
            <a:spLocks noGrp="1"/>
          </p:cNvSpPr>
          <p:nvPr>
            <p:ph idx="1"/>
          </p:nvPr>
        </p:nvSpPr>
        <p:spPr>
          <a:xfrm>
            <a:off x="457200" y="1168401"/>
            <a:ext cx="8229600" cy="50037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Tree>
    <p:extLst>
      <p:ext uri="{BB962C8B-B14F-4D97-AF65-F5344CB8AC3E}">
        <p14:creationId xmlns:p14="http://schemas.microsoft.com/office/powerpoint/2010/main" val="3348735928"/>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27"/>
          <p:cNvSpPr>
            <a:spLocks noGrp="1"/>
          </p:cNvSpPr>
          <p:nvPr>
            <p:ph type="pic" sz="quarter" idx="24"/>
          </p:nvPr>
        </p:nvSpPr>
        <p:spPr>
          <a:xfrm>
            <a:off x="0" y="4608829"/>
            <a:ext cx="2276856" cy="2274571"/>
          </a:xfrm>
        </p:spPr>
        <p:txBody>
          <a:bodyPr/>
          <a:lstStyle>
            <a:lvl1pPr>
              <a:defRPr>
                <a:latin typeface="Arial"/>
                <a:cs typeface="Arial"/>
              </a:defRPr>
            </a:lvl1pPr>
          </a:lstStyle>
          <a:p>
            <a:endParaRPr lang="en-JM" dirty="0"/>
          </a:p>
        </p:txBody>
      </p:sp>
      <p:sp>
        <p:nvSpPr>
          <p:cNvPr id="9" name="Picture Placeholder 27"/>
          <p:cNvSpPr>
            <a:spLocks noGrp="1"/>
          </p:cNvSpPr>
          <p:nvPr>
            <p:ph type="pic" sz="quarter" idx="25"/>
          </p:nvPr>
        </p:nvSpPr>
        <p:spPr>
          <a:xfrm>
            <a:off x="2286000" y="4608829"/>
            <a:ext cx="2276856" cy="2274571"/>
          </a:xfrm>
        </p:spPr>
        <p:txBody>
          <a:bodyPr/>
          <a:lstStyle>
            <a:lvl1pPr>
              <a:defRPr>
                <a:latin typeface="Arial"/>
                <a:cs typeface="Arial"/>
              </a:defRPr>
            </a:lvl1pPr>
          </a:lstStyle>
          <a:p>
            <a:endParaRPr lang="en-JM" dirty="0"/>
          </a:p>
        </p:txBody>
      </p:sp>
      <p:sp>
        <p:nvSpPr>
          <p:cNvPr id="10" name="Picture Placeholder 27"/>
          <p:cNvSpPr>
            <a:spLocks noGrp="1"/>
          </p:cNvSpPr>
          <p:nvPr>
            <p:ph type="pic" sz="quarter" idx="26"/>
          </p:nvPr>
        </p:nvSpPr>
        <p:spPr>
          <a:xfrm>
            <a:off x="4572000" y="4607560"/>
            <a:ext cx="2276856" cy="2274571"/>
          </a:xfrm>
        </p:spPr>
        <p:txBody>
          <a:bodyPr/>
          <a:lstStyle>
            <a:lvl1pPr>
              <a:defRPr>
                <a:latin typeface="Arial"/>
                <a:cs typeface="Arial"/>
              </a:defRPr>
            </a:lvl1pPr>
          </a:lstStyle>
          <a:p>
            <a:endParaRPr lang="en-JM" dirty="0"/>
          </a:p>
        </p:txBody>
      </p:sp>
      <p:sp>
        <p:nvSpPr>
          <p:cNvPr id="11" name="Picture Placeholder 27"/>
          <p:cNvSpPr>
            <a:spLocks noGrp="1"/>
          </p:cNvSpPr>
          <p:nvPr>
            <p:ph type="pic" sz="quarter" idx="27"/>
          </p:nvPr>
        </p:nvSpPr>
        <p:spPr>
          <a:xfrm>
            <a:off x="6858000" y="4607560"/>
            <a:ext cx="2286000" cy="2274571"/>
          </a:xfrm>
        </p:spPr>
        <p:txBody>
          <a:bodyPr/>
          <a:lstStyle>
            <a:lvl1pPr>
              <a:defRPr>
                <a:latin typeface="Arial"/>
                <a:cs typeface="Arial"/>
              </a:defRPr>
            </a:lvl1pPr>
          </a:lstStyle>
          <a:p>
            <a:endParaRPr lang="en-JM" dirty="0"/>
          </a:p>
        </p:txBody>
      </p:sp>
      <p:sp>
        <p:nvSpPr>
          <p:cNvPr id="13"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16"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2366349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Services">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457200" y="1803401"/>
            <a:ext cx="2971800" cy="4008969"/>
          </a:xfrm>
        </p:spPr>
        <p:txBody>
          <a:bodyPr>
            <a:normAutofit/>
          </a:bodyPr>
          <a:lstStyle>
            <a:lvl1pPr marL="0" indent="0">
              <a:buFontTx/>
              <a:buNone/>
              <a:defRPr sz="1200">
                <a:solidFill>
                  <a:srgbClr val="17375E"/>
                </a:solidFill>
                <a:latin typeface="Arial"/>
                <a:cs typeface="Arial"/>
              </a:defRPr>
            </a:lvl1pPr>
          </a:lstStyle>
          <a:p>
            <a:endParaRPr lang="en-JM" dirty="0"/>
          </a:p>
        </p:txBody>
      </p:sp>
      <p:sp>
        <p:nvSpPr>
          <p:cNvPr id="9" name="Text Placeholder 26"/>
          <p:cNvSpPr>
            <a:spLocks noGrp="1"/>
          </p:cNvSpPr>
          <p:nvPr>
            <p:ph type="body" sz="quarter" idx="15"/>
          </p:nvPr>
        </p:nvSpPr>
        <p:spPr>
          <a:xfrm>
            <a:off x="3886200" y="2548800"/>
            <a:ext cx="2127250" cy="1107016"/>
          </a:xfrm>
        </p:spPr>
        <p:txBody>
          <a:bodyPr>
            <a:noAutofit/>
          </a:bodyPr>
          <a:lstStyle>
            <a:lvl1pPr marL="0" indent="0">
              <a:lnSpc>
                <a:spcPts val="1400"/>
              </a:lnSpc>
              <a:buFontTx/>
              <a:buNone/>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3" name="Text Placeholder 32"/>
          <p:cNvSpPr>
            <a:spLocks noGrp="1"/>
          </p:cNvSpPr>
          <p:nvPr>
            <p:ph type="body" sz="quarter" idx="19" hasCustomPrompt="1"/>
          </p:nvPr>
        </p:nvSpPr>
        <p:spPr>
          <a:xfrm>
            <a:off x="3886200" y="1905144"/>
            <a:ext cx="2133600" cy="567455"/>
          </a:xfrm>
        </p:spPr>
        <p:txBody>
          <a:bodyPr>
            <a:noAutofit/>
          </a:bodyPr>
          <a:lstStyle>
            <a:lvl1pPr marL="0" indent="0">
              <a:buFontTx/>
              <a:buNone/>
              <a:defRPr sz="1400" b="1" i="0" baseline="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JM" dirty="0" smtClean="0"/>
              <a:t>HAGA CLIC PARA AGREGAR TEXTO</a:t>
            </a:r>
            <a:endParaRPr lang="en-JM" dirty="0"/>
          </a:p>
        </p:txBody>
      </p:sp>
      <p:sp>
        <p:nvSpPr>
          <p:cNvPr id="18"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23" name="Text Placeholder 26"/>
          <p:cNvSpPr>
            <a:spLocks noGrp="1"/>
          </p:cNvSpPr>
          <p:nvPr>
            <p:ph type="body" sz="quarter" idx="24"/>
          </p:nvPr>
        </p:nvSpPr>
        <p:spPr>
          <a:xfrm>
            <a:off x="6324600" y="2549400"/>
            <a:ext cx="2127250" cy="1107016"/>
          </a:xfrm>
        </p:spPr>
        <p:txBody>
          <a:bodyPr>
            <a:noAutofit/>
          </a:bodyPr>
          <a:lstStyle>
            <a:lvl1pPr marL="0" indent="0">
              <a:lnSpc>
                <a:spcPts val="1400"/>
              </a:lnSpc>
              <a:buFontTx/>
              <a:buNone/>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24" name="Text Placeholder 32"/>
          <p:cNvSpPr>
            <a:spLocks noGrp="1"/>
          </p:cNvSpPr>
          <p:nvPr>
            <p:ph type="body" sz="quarter" idx="25" hasCustomPrompt="1"/>
          </p:nvPr>
        </p:nvSpPr>
        <p:spPr>
          <a:xfrm>
            <a:off x="6324600" y="1905000"/>
            <a:ext cx="2133600" cy="567455"/>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HAGA CLIC PARA AGREGAR TEXTO</a:t>
            </a:r>
          </a:p>
          <a:p>
            <a:pPr lvl="0"/>
            <a:endParaRPr lang="en-JM" dirty="0"/>
          </a:p>
        </p:txBody>
      </p:sp>
      <p:sp>
        <p:nvSpPr>
          <p:cNvPr id="25" name="Text Placeholder 26"/>
          <p:cNvSpPr>
            <a:spLocks noGrp="1"/>
          </p:cNvSpPr>
          <p:nvPr>
            <p:ph type="body" sz="quarter" idx="26"/>
          </p:nvPr>
        </p:nvSpPr>
        <p:spPr>
          <a:xfrm>
            <a:off x="3886200" y="4565384"/>
            <a:ext cx="2127250" cy="1107016"/>
          </a:xfrm>
        </p:spPr>
        <p:txBody>
          <a:bodyPr>
            <a:noAutofit/>
          </a:bodyPr>
          <a:lstStyle>
            <a:lvl1pPr marL="0" indent="0">
              <a:lnSpc>
                <a:spcPts val="1400"/>
              </a:lnSpc>
              <a:buFontTx/>
              <a:buNone/>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26" name="Text Placeholder 32"/>
          <p:cNvSpPr>
            <a:spLocks noGrp="1"/>
          </p:cNvSpPr>
          <p:nvPr>
            <p:ph type="body" sz="quarter" idx="27" hasCustomPrompt="1"/>
          </p:nvPr>
        </p:nvSpPr>
        <p:spPr>
          <a:xfrm>
            <a:off x="3886200" y="3921728"/>
            <a:ext cx="2133600" cy="567455"/>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HAGA CLIC PARA AGREGAR TEXTO</a:t>
            </a:r>
          </a:p>
          <a:p>
            <a:pPr lvl="0"/>
            <a:endParaRPr lang="en-JM" dirty="0"/>
          </a:p>
        </p:txBody>
      </p:sp>
      <p:sp>
        <p:nvSpPr>
          <p:cNvPr id="27" name="Text Placeholder 26"/>
          <p:cNvSpPr>
            <a:spLocks noGrp="1"/>
          </p:cNvSpPr>
          <p:nvPr>
            <p:ph type="body" sz="quarter" idx="28"/>
          </p:nvPr>
        </p:nvSpPr>
        <p:spPr>
          <a:xfrm>
            <a:off x="6324600" y="4565984"/>
            <a:ext cx="2127250" cy="1107016"/>
          </a:xfrm>
        </p:spPr>
        <p:txBody>
          <a:bodyPr>
            <a:noAutofit/>
          </a:bodyPr>
          <a:lstStyle>
            <a:lvl1pPr marL="0" indent="0">
              <a:lnSpc>
                <a:spcPts val="1400"/>
              </a:lnSpc>
              <a:buFontTx/>
              <a:buNone/>
              <a:defRPr sz="1200">
                <a:solidFill>
                  <a:srgbClr val="7F7F7F"/>
                </a:solidFill>
                <a:latin typeface="Arial"/>
                <a:cs typeface="Aria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28" name="Text Placeholder 32"/>
          <p:cNvSpPr>
            <a:spLocks noGrp="1"/>
          </p:cNvSpPr>
          <p:nvPr>
            <p:ph type="body" sz="quarter" idx="29" hasCustomPrompt="1"/>
          </p:nvPr>
        </p:nvSpPr>
        <p:spPr>
          <a:xfrm>
            <a:off x="6324600" y="3921584"/>
            <a:ext cx="2133600" cy="567455"/>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HAGA CLIC PARA AGREGAR TEXTO</a:t>
            </a:r>
          </a:p>
          <a:p>
            <a:pPr lvl="0"/>
            <a:endParaRPr lang="en-JM" dirty="0"/>
          </a:p>
        </p:txBody>
      </p:sp>
      <p:sp>
        <p:nvSpPr>
          <p:cNvPr id="31"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32"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33"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4088178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Content Layou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533400" y="2590800"/>
            <a:ext cx="2362200" cy="3022600"/>
          </a:xfr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8" name="Content Placeholder 38"/>
          <p:cNvSpPr>
            <a:spLocks noGrp="1"/>
          </p:cNvSpPr>
          <p:nvPr>
            <p:ph sz="quarter" idx="39" hasCustomPrompt="1"/>
          </p:nvPr>
        </p:nvSpPr>
        <p:spPr>
          <a:xfrm>
            <a:off x="533400" y="1981200"/>
            <a:ext cx="2362200" cy="463296"/>
          </a:xfrm>
          <a:prstGeom prst="rect">
            <a:avLst/>
          </a:prstGeom>
          <a:noFill/>
          <a:ln>
            <a:noFill/>
          </a:ln>
        </p:spPr>
        <p:txBody>
          <a:bodyPr anchor="ctr">
            <a:noAutofit/>
          </a:bodyPr>
          <a:lstStyle>
            <a:lvl1pPr algn="l">
              <a:buNone/>
              <a:defRPr sz="1400" b="1" i="0">
                <a:solidFill>
                  <a:srgbClr val="262626"/>
                </a:solidFill>
                <a:latin typeface="Arial"/>
                <a:ea typeface="Calibri"/>
                <a:cs typeface="Arial"/>
              </a:defRPr>
            </a:lvl1pPr>
          </a:lstStyle>
          <a:p>
            <a:pPr lvl="0"/>
            <a:r>
              <a:rPr lang="en-JM" dirty="0" smtClean="0"/>
              <a:t>AGREGAR TEXTO</a:t>
            </a:r>
            <a:endParaRPr lang="en-JM" dirty="0"/>
          </a:p>
        </p:txBody>
      </p:sp>
      <p:sp>
        <p:nvSpPr>
          <p:cNvPr id="15"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19" name="Content Placeholder 13"/>
          <p:cNvSpPr>
            <a:spLocks noGrp="1"/>
          </p:cNvSpPr>
          <p:nvPr>
            <p:ph sz="quarter" idx="40"/>
          </p:nvPr>
        </p:nvSpPr>
        <p:spPr>
          <a:xfrm>
            <a:off x="3352800" y="2590800"/>
            <a:ext cx="2362200" cy="3022600"/>
          </a:xfr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20" name="Content Placeholder 38"/>
          <p:cNvSpPr>
            <a:spLocks noGrp="1"/>
          </p:cNvSpPr>
          <p:nvPr>
            <p:ph sz="quarter" idx="41" hasCustomPrompt="1"/>
          </p:nvPr>
        </p:nvSpPr>
        <p:spPr>
          <a:xfrm>
            <a:off x="3352800" y="1981200"/>
            <a:ext cx="2362200" cy="463296"/>
          </a:xfrm>
          <a:prstGeom prst="rect">
            <a:avLst/>
          </a:prstGeom>
          <a:noFill/>
          <a:ln>
            <a:noFill/>
          </a:ln>
        </p:spPr>
        <p:txBody>
          <a:bodyPr anchor="ctr">
            <a:noAutofit/>
          </a:bodyPr>
          <a:lstStyle>
            <a:lvl1pPr algn="l">
              <a:buNone/>
              <a:defRPr sz="1400" b="1" i="0">
                <a:solidFill>
                  <a:srgbClr val="262626"/>
                </a:solidFill>
                <a:latin typeface="Arial"/>
                <a:ea typeface="Calibri"/>
                <a:cs typeface="Arial"/>
              </a:defRPr>
            </a:lvl1pPr>
          </a:lstStyle>
          <a:p>
            <a:pPr lvl="0"/>
            <a:r>
              <a:rPr lang="en-JM" dirty="0" smtClean="0"/>
              <a:t>AGREGAR TEXTO</a:t>
            </a:r>
            <a:endParaRPr lang="en-JM" dirty="0"/>
          </a:p>
        </p:txBody>
      </p:sp>
      <p:sp>
        <p:nvSpPr>
          <p:cNvPr id="21" name="Content Placeholder 13"/>
          <p:cNvSpPr>
            <a:spLocks noGrp="1"/>
          </p:cNvSpPr>
          <p:nvPr>
            <p:ph sz="quarter" idx="42"/>
          </p:nvPr>
        </p:nvSpPr>
        <p:spPr>
          <a:xfrm>
            <a:off x="6172200" y="2590800"/>
            <a:ext cx="2362200" cy="3022600"/>
          </a:xfrm>
        </p:spPr>
        <p:txBody>
          <a:bodyPr>
            <a:normAutofit/>
          </a:bodyPr>
          <a:lstStyle>
            <a:lvl1pPr algn="l">
              <a:lnSpc>
                <a:spcPts val="1400"/>
              </a:lnSpc>
              <a:buNone/>
              <a:defRPr sz="1200">
                <a:solidFill>
                  <a:srgbClr val="7F7F7F"/>
                </a:solidFill>
                <a:latin typeface="Arial"/>
                <a:cs typeface="Arial"/>
              </a:defRPr>
            </a:lvl1pPr>
          </a:lstStyle>
          <a:p>
            <a:pPr lvl="0"/>
            <a:endParaRPr lang="en-JM" dirty="0"/>
          </a:p>
        </p:txBody>
      </p:sp>
      <p:sp>
        <p:nvSpPr>
          <p:cNvPr id="22" name="Content Placeholder 38"/>
          <p:cNvSpPr>
            <a:spLocks noGrp="1"/>
          </p:cNvSpPr>
          <p:nvPr>
            <p:ph sz="quarter" idx="43" hasCustomPrompt="1"/>
          </p:nvPr>
        </p:nvSpPr>
        <p:spPr>
          <a:xfrm>
            <a:off x="6172200" y="1981200"/>
            <a:ext cx="2362200" cy="463296"/>
          </a:xfrm>
          <a:prstGeom prst="rect">
            <a:avLst/>
          </a:prstGeom>
          <a:noFill/>
          <a:ln>
            <a:noFill/>
          </a:ln>
        </p:spPr>
        <p:txBody>
          <a:bodyPr anchor="ctr">
            <a:noAutofit/>
          </a:bodyPr>
          <a:lstStyle>
            <a:lvl1pPr algn="l">
              <a:buNone/>
              <a:defRPr sz="1400" b="1" i="0">
                <a:solidFill>
                  <a:srgbClr val="262626"/>
                </a:solidFill>
                <a:latin typeface="Arial"/>
                <a:ea typeface="Calibri"/>
                <a:cs typeface="Arial"/>
              </a:defRPr>
            </a:lvl1pPr>
          </a:lstStyle>
          <a:p>
            <a:pPr lvl="0"/>
            <a:r>
              <a:rPr lang="en-JM" dirty="0" smtClean="0"/>
              <a:t>AGREGAR TEXTO</a:t>
            </a:r>
            <a:endParaRPr lang="en-JM" dirty="0"/>
          </a:p>
        </p:txBody>
      </p:sp>
      <p:sp>
        <p:nvSpPr>
          <p:cNvPr id="25"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6"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27"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17048809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sting layout">
    <p:spTree>
      <p:nvGrpSpPr>
        <p:cNvPr id="1" name=""/>
        <p:cNvGrpSpPr/>
        <p:nvPr/>
      </p:nvGrpSpPr>
      <p:grpSpPr>
        <a:xfrm>
          <a:off x="0" y="0"/>
          <a:ext cx="0" cy="0"/>
          <a:chOff x="0" y="0"/>
          <a:chExt cx="0" cy="0"/>
        </a:xfrm>
      </p:grpSpPr>
      <p:sp>
        <p:nvSpPr>
          <p:cNvPr id="7" name="Text Placeholder 13"/>
          <p:cNvSpPr>
            <a:spLocks noGrp="1"/>
          </p:cNvSpPr>
          <p:nvPr>
            <p:ph type="body" sz="quarter" idx="47"/>
          </p:nvPr>
        </p:nvSpPr>
        <p:spPr>
          <a:xfrm>
            <a:off x="1218564" y="2230968"/>
            <a:ext cx="3048000" cy="537633"/>
          </a:xfrm>
        </p:spPr>
        <p:txBody>
          <a:bodyPr anchor="ctr">
            <a:normAutofit/>
          </a:bodyPr>
          <a:lstStyle>
            <a:lvl1pPr marL="0" indent="0">
              <a:lnSpc>
                <a:spcPts val="1400"/>
              </a:lnSpc>
              <a:buFontTx/>
              <a:buNone/>
              <a:defRPr sz="1200" b="0">
                <a:solidFill>
                  <a:srgbClr val="7F7F7F"/>
                </a:solidFill>
                <a:latin typeface="Arial"/>
                <a:ea typeface="Calibri"/>
                <a:cs typeface="Arial"/>
              </a:defRPr>
            </a:lvl1pPr>
          </a:lstStyle>
          <a:p>
            <a:pPr lvl="0"/>
            <a:endParaRPr lang="en-JM" dirty="0"/>
          </a:p>
        </p:txBody>
      </p:sp>
      <p:sp>
        <p:nvSpPr>
          <p:cNvPr id="8" name="Text Placeholder 13"/>
          <p:cNvSpPr>
            <a:spLocks noGrp="1"/>
          </p:cNvSpPr>
          <p:nvPr>
            <p:ph type="body" sz="quarter" idx="48"/>
          </p:nvPr>
        </p:nvSpPr>
        <p:spPr>
          <a:xfrm>
            <a:off x="1218882" y="2942168"/>
            <a:ext cx="3048000" cy="537633"/>
          </a:xfrm>
        </p:spPr>
        <p:txBody>
          <a:bodyPr anchor="ctr">
            <a:normAutofit/>
          </a:bodyPr>
          <a:lstStyle>
            <a:lvl1pPr marL="0" indent="0">
              <a:lnSpc>
                <a:spcPts val="1400"/>
              </a:lnSpc>
              <a:buFontTx/>
              <a:buNone/>
              <a:defRPr sz="1200" b="0">
                <a:solidFill>
                  <a:srgbClr val="7F7F7F"/>
                </a:solidFill>
                <a:latin typeface="Arial"/>
                <a:ea typeface="Calibri"/>
                <a:cs typeface="Arial"/>
              </a:defRPr>
            </a:lvl1pPr>
          </a:lstStyle>
          <a:p>
            <a:pPr lvl="0"/>
            <a:endParaRPr lang="en-JM" dirty="0"/>
          </a:p>
        </p:txBody>
      </p:sp>
      <p:sp>
        <p:nvSpPr>
          <p:cNvPr id="9" name="Text Placeholder 13"/>
          <p:cNvSpPr>
            <a:spLocks noGrp="1"/>
          </p:cNvSpPr>
          <p:nvPr>
            <p:ph type="body" sz="quarter" idx="49"/>
          </p:nvPr>
        </p:nvSpPr>
        <p:spPr>
          <a:xfrm>
            <a:off x="1219200" y="3653367"/>
            <a:ext cx="3048000" cy="537633"/>
          </a:xfrm>
        </p:spPr>
        <p:txBody>
          <a:bodyPr anchor="ctr">
            <a:normAutofit/>
          </a:bodyPr>
          <a:lstStyle>
            <a:lvl1pPr marL="0" indent="0">
              <a:lnSpc>
                <a:spcPts val="1400"/>
              </a:lnSpc>
              <a:buFontTx/>
              <a:buNone/>
              <a:defRPr sz="1200" b="0">
                <a:solidFill>
                  <a:srgbClr val="7F7F7F"/>
                </a:solidFill>
                <a:latin typeface="Arial"/>
                <a:ea typeface="Calibri"/>
                <a:cs typeface="Arial"/>
              </a:defRPr>
            </a:lvl1pPr>
          </a:lstStyle>
          <a:p>
            <a:pPr lvl="0"/>
            <a:endParaRPr lang="en-JM" dirty="0"/>
          </a:p>
        </p:txBody>
      </p:sp>
      <p:sp>
        <p:nvSpPr>
          <p:cNvPr id="10" name="Text Placeholder 13"/>
          <p:cNvSpPr>
            <a:spLocks noGrp="1"/>
          </p:cNvSpPr>
          <p:nvPr>
            <p:ph type="body" sz="quarter" idx="50"/>
          </p:nvPr>
        </p:nvSpPr>
        <p:spPr>
          <a:xfrm>
            <a:off x="1219200" y="4339167"/>
            <a:ext cx="3048000" cy="537633"/>
          </a:xfrm>
        </p:spPr>
        <p:txBody>
          <a:bodyPr anchor="ctr">
            <a:normAutofit/>
          </a:bodyPr>
          <a:lstStyle>
            <a:lvl1pPr marL="0" indent="0">
              <a:lnSpc>
                <a:spcPts val="1400"/>
              </a:lnSpc>
              <a:buFontTx/>
              <a:buNone/>
              <a:defRPr sz="1200" b="0">
                <a:solidFill>
                  <a:srgbClr val="7F7F7F"/>
                </a:solidFill>
                <a:latin typeface="Arial"/>
                <a:ea typeface="Calibri"/>
                <a:cs typeface="Arial"/>
              </a:defRPr>
            </a:lvl1pPr>
          </a:lstStyle>
          <a:p>
            <a:pPr lvl="0"/>
            <a:endParaRPr lang="en-JM" dirty="0"/>
          </a:p>
        </p:txBody>
      </p:sp>
      <p:sp>
        <p:nvSpPr>
          <p:cNvPr id="11" name="Text Placeholder 13"/>
          <p:cNvSpPr>
            <a:spLocks noGrp="1"/>
          </p:cNvSpPr>
          <p:nvPr>
            <p:ph type="body" sz="quarter" idx="51"/>
          </p:nvPr>
        </p:nvSpPr>
        <p:spPr>
          <a:xfrm>
            <a:off x="1219200" y="5024967"/>
            <a:ext cx="3048000" cy="537633"/>
          </a:xfrm>
        </p:spPr>
        <p:txBody>
          <a:bodyPr anchor="ctr">
            <a:normAutofit/>
          </a:bodyPr>
          <a:lstStyle>
            <a:lvl1pPr marL="0" indent="0">
              <a:lnSpc>
                <a:spcPts val="1400"/>
              </a:lnSpc>
              <a:buFontTx/>
              <a:buNone/>
              <a:defRPr sz="1200" b="0">
                <a:solidFill>
                  <a:srgbClr val="7F7F7F"/>
                </a:solidFill>
                <a:latin typeface="Arial"/>
                <a:ea typeface="Calibri"/>
                <a:cs typeface="Arial"/>
              </a:defRPr>
            </a:lvl1pPr>
          </a:lstStyle>
          <a:p>
            <a:pPr lvl="0"/>
            <a:endParaRPr lang="en-JM" dirty="0"/>
          </a:p>
        </p:txBody>
      </p:sp>
      <p:sp>
        <p:nvSpPr>
          <p:cNvPr id="25" name="Content Placeholder 6"/>
          <p:cNvSpPr>
            <a:spLocks noGrp="1"/>
          </p:cNvSpPr>
          <p:nvPr>
            <p:ph sz="quarter" idx="55" hasCustomPrompt="1"/>
          </p:nvPr>
        </p:nvSpPr>
        <p:spPr>
          <a:xfrm>
            <a:off x="685800" y="22860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32"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38" name="Content Placeholder 6"/>
          <p:cNvSpPr>
            <a:spLocks noGrp="1"/>
          </p:cNvSpPr>
          <p:nvPr>
            <p:ph sz="quarter" idx="74" hasCustomPrompt="1"/>
          </p:nvPr>
        </p:nvSpPr>
        <p:spPr>
          <a:xfrm>
            <a:off x="685800" y="29718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39" name="Content Placeholder 6"/>
          <p:cNvSpPr>
            <a:spLocks noGrp="1"/>
          </p:cNvSpPr>
          <p:nvPr>
            <p:ph sz="quarter" idx="75" hasCustomPrompt="1"/>
          </p:nvPr>
        </p:nvSpPr>
        <p:spPr>
          <a:xfrm>
            <a:off x="685800" y="37033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7" name="Content Placeholder 6"/>
          <p:cNvSpPr>
            <a:spLocks noGrp="1"/>
          </p:cNvSpPr>
          <p:nvPr>
            <p:ph sz="quarter" idx="76" hasCustomPrompt="1"/>
          </p:nvPr>
        </p:nvSpPr>
        <p:spPr>
          <a:xfrm>
            <a:off x="685800" y="43891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8" name="Content Placeholder 6"/>
          <p:cNvSpPr>
            <a:spLocks noGrp="1"/>
          </p:cNvSpPr>
          <p:nvPr>
            <p:ph sz="quarter" idx="77" hasCustomPrompt="1"/>
          </p:nvPr>
        </p:nvSpPr>
        <p:spPr>
          <a:xfrm>
            <a:off x="685800" y="50749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49" name="Text Placeholder 13"/>
          <p:cNvSpPr>
            <a:spLocks noGrp="1"/>
          </p:cNvSpPr>
          <p:nvPr>
            <p:ph type="body" sz="quarter" idx="78"/>
          </p:nvPr>
        </p:nvSpPr>
        <p:spPr>
          <a:xfrm>
            <a:off x="5409564" y="2230968"/>
            <a:ext cx="3048000" cy="537633"/>
          </a:xfrm>
        </p:spPr>
        <p:txBody>
          <a:bodyPr anchor="ctr">
            <a:normAutofit/>
          </a:bodyPr>
          <a:lstStyle>
            <a:lvl1pPr marL="0" indent="0">
              <a:lnSpc>
                <a:spcPts val="1400"/>
              </a:lnSpc>
              <a:buFontTx/>
              <a:buNone/>
              <a:defRPr sz="1200" b="0">
                <a:solidFill>
                  <a:srgbClr val="7F7F7F"/>
                </a:solidFill>
                <a:latin typeface="Arial"/>
                <a:ea typeface="Calibri"/>
                <a:cs typeface="Arial"/>
              </a:defRPr>
            </a:lvl1pPr>
          </a:lstStyle>
          <a:p>
            <a:pPr lvl="0"/>
            <a:endParaRPr lang="en-JM" dirty="0"/>
          </a:p>
        </p:txBody>
      </p:sp>
      <p:sp>
        <p:nvSpPr>
          <p:cNvPr id="50" name="Text Placeholder 13"/>
          <p:cNvSpPr>
            <a:spLocks noGrp="1"/>
          </p:cNvSpPr>
          <p:nvPr>
            <p:ph type="body" sz="quarter" idx="79"/>
          </p:nvPr>
        </p:nvSpPr>
        <p:spPr>
          <a:xfrm>
            <a:off x="5409882" y="2942168"/>
            <a:ext cx="3048000" cy="537633"/>
          </a:xfrm>
        </p:spPr>
        <p:txBody>
          <a:bodyPr anchor="ctr">
            <a:normAutofit/>
          </a:bodyPr>
          <a:lstStyle>
            <a:lvl1pPr marL="0" indent="0">
              <a:lnSpc>
                <a:spcPts val="1400"/>
              </a:lnSpc>
              <a:buFontTx/>
              <a:buNone/>
              <a:defRPr sz="1200" b="0">
                <a:solidFill>
                  <a:srgbClr val="7F7F7F"/>
                </a:solidFill>
                <a:latin typeface="Arial"/>
                <a:ea typeface="Calibri"/>
                <a:cs typeface="Arial"/>
              </a:defRPr>
            </a:lvl1pPr>
          </a:lstStyle>
          <a:p>
            <a:pPr lvl="0"/>
            <a:endParaRPr lang="en-JM" dirty="0"/>
          </a:p>
        </p:txBody>
      </p:sp>
      <p:sp>
        <p:nvSpPr>
          <p:cNvPr id="51" name="Text Placeholder 13"/>
          <p:cNvSpPr>
            <a:spLocks noGrp="1"/>
          </p:cNvSpPr>
          <p:nvPr>
            <p:ph type="body" sz="quarter" idx="80"/>
          </p:nvPr>
        </p:nvSpPr>
        <p:spPr>
          <a:xfrm>
            <a:off x="5410200" y="3653367"/>
            <a:ext cx="3048000" cy="537633"/>
          </a:xfrm>
        </p:spPr>
        <p:txBody>
          <a:bodyPr anchor="ctr">
            <a:normAutofit/>
          </a:bodyPr>
          <a:lstStyle>
            <a:lvl1pPr marL="0" indent="0">
              <a:lnSpc>
                <a:spcPts val="1400"/>
              </a:lnSpc>
              <a:buFontTx/>
              <a:buNone/>
              <a:defRPr sz="1200" b="0">
                <a:solidFill>
                  <a:srgbClr val="7F7F7F"/>
                </a:solidFill>
                <a:latin typeface="Arial"/>
                <a:ea typeface="Calibri"/>
                <a:cs typeface="Arial"/>
              </a:defRPr>
            </a:lvl1pPr>
          </a:lstStyle>
          <a:p>
            <a:pPr lvl="0"/>
            <a:endParaRPr lang="en-JM" dirty="0"/>
          </a:p>
        </p:txBody>
      </p:sp>
      <p:sp>
        <p:nvSpPr>
          <p:cNvPr id="52" name="Text Placeholder 13"/>
          <p:cNvSpPr>
            <a:spLocks noGrp="1"/>
          </p:cNvSpPr>
          <p:nvPr>
            <p:ph type="body" sz="quarter" idx="81"/>
          </p:nvPr>
        </p:nvSpPr>
        <p:spPr>
          <a:xfrm>
            <a:off x="5410200" y="4339167"/>
            <a:ext cx="3048000" cy="537633"/>
          </a:xfrm>
        </p:spPr>
        <p:txBody>
          <a:bodyPr anchor="ctr">
            <a:normAutofit/>
          </a:bodyPr>
          <a:lstStyle>
            <a:lvl1pPr marL="0" indent="0">
              <a:lnSpc>
                <a:spcPts val="1400"/>
              </a:lnSpc>
              <a:buFontTx/>
              <a:buNone/>
              <a:defRPr sz="1200" b="0">
                <a:solidFill>
                  <a:srgbClr val="7F7F7F"/>
                </a:solidFill>
                <a:latin typeface="Arial"/>
                <a:ea typeface="Calibri"/>
                <a:cs typeface="Arial"/>
              </a:defRPr>
            </a:lvl1pPr>
          </a:lstStyle>
          <a:p>
            <a:pPr lvl="0"/>
            <a:endParaRPr lang="en-JM" dirty="0"/>
          </a:p>
        </p:txBody>
      </p:sp>
      <p:sp>
        <p:nvSpPr>
          <p:cNvPr id="53" name="Text Placeholder 13"/>
          <p:cNvSpPr>
            <a:spLocks noGrp="1"/>
          </p:cNvSpPr>
          <p:nvPr>
            <p:ph type="body" sz="quarter" idx="82"/>
          </p:nvPr>
        </p:nvSpPr>
        <p:spPr>
          <a:xfrm>
            <a:off x="5410200" y="5024967"/>
            <a:ext cx="3048000" cy="537633"/>
          </a:xfrm>
        </p:spPr>
        <p:txBody>
          <a:bodyPr anchor="ctr">
            <a:normAutofit/>
          </a:bodyPr>
          <a:lstStyle>
            <a:lvl1pPr marL="0" indent="0">
              <a:lnSpc>
                <a:spcPts val="1400"/>
              </a:lnSpc>
              <a:buFontTx/>
              <a:buNone/>
              <a:defRPr sz="1200" b="0">
                <a:solidFill>
                  <a:srgbClr val="7F7F7F"/>
                </a:solidFill>
                <a:latin typeface="Arial"/>
                <a:ea typeface="Calibri"/>
                <a:cs typeface="Arial"/>
              </a:defRPr>
            </a:lvl1pPr>
          </a:lstStyle>
          <a:p>
            <a:pPr lvl="0"/>
            <a:endParaRPr lang="en-JM" dirty="0"/>
          </a:p>
        </p:txBody>
      </p:sp>
      <p:sp>
        <p:nvSpPr>
          <p:cNvPr id="54" name="Content Placeholder 6"/>
          <p:cNvSpPr>
            <a:spLocks noGrp="1"/>
          </p:cNvSpPr>
          <p:nvPr>
            <p:ph sz="quarter" idx="83" hasCustomPrompt="1"/>
          </p:nvPr>
        </p:nvSpPr>
        <p:spPr>
          <a:xfrm>
            <a:off x="4876800" y="22860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5" name="Content Placeholder 6"/>
          <p:cNvSpPr>
            <a:spLocks noGrp="1"/>
          </p:cNvSpPr>
          <p:nvPr>
            <p:ph sz="quarter" idx="84" hasCustomPrompt="1"/>
          </p:nvPr>
        </p:nvSpPr>
        <p:spPr>
          <a:xfrm>
            <a:off x="4876800" y="297180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6" name="Content Placeholder 6"/>
          <p:cNvSpPr>
            <a:spLocks noGrp="1"/>
          </p:cNvSpPr>
          <p:nvPr>
            <p:ph sz="quarter" idx="85" hasCustomPrompt="1"/>
          </p:nvPr>
        </p:nvSpPr>
        <p:spPr>
          <a:xfrm>
            <a:off x="4876800" y="37033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7" name="Content Placeholder 6"/>
          <p:cNvSpPr>
            <a:spLocks noGrp="1"/>
          </p:cNvSpPr>
          <p:nvPr>
            <p:ph sz="quarter" idx="86" hasCustomPrompt="1"/>
          </p:nvPr>
        </p:nvSpPr>
        <p:spPr>
          <a:xfrm>
            <a:off x="4876800" y="43891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58" name="Content Placeholder 6"/>
          <p:cNvSpPr>
            <a:spLocks noGrp="1"/>
          </p:cNvSpPr>
          <p:nvPr>
            <p:ph sz="quarter" idx="87" hasCustomPrompt="1"/>
          </p:nvPr>
        </p:nvSpPr>
        <p:spPr>
          <a:xfrm>
            <a:off x="4876800" y="5074920"/>
            <a:ext cx="411480" cy="411480"/>
          </a:xfrm>
          <a:prstGeom prst="ellipse">
            <a:avLst/>
          </a:prstGeom>
          <a:solidFill>
            <a:srgbClr val="1D74B5"/>
          </a:solidFill>
          <a:ln>
            <a:solidFill>
              <a:schemeClr val="bg1"/>
            </a:solidFill>
          </a:ln>
        </p:spPr>
        <p:txBody>
          <a:bodyPr anchor="ctr">
            <a:noAutofit/>
          </a:bodyPr>
          <a:lstStyle>
            <a:lvl1pPr marL="0" indent="0" algn="ctr">
              <a:lnSpc>
                <a:spcPct val="90000"/>
              </a:lnSpc>
              <a:buFontTx/>
              <a:buNone/>
              <a:defRPr sz="1400" b="1" i="0">
                <a:solidFill>
                  <a:schemeClr val="bg1"/>
                </a:solidFill>
                <a:latin typeface="Arial"/>
                <a:ea typeface="Calibri"/>
                <a:cs typeface="Arial"/>
              </a:defRPr>
            </a:lvl1pPr>
          </a:lstStyle>
          <a:p>
            <a:pPr lvl="0"/>
            <a:r>
              <a:rPr lang="en-JM" dirty="0" smtClean="0"/>
              <a:t>1</a:t>
            </a:r>
            <a:endParaRPr lang="en-JM" dirty="0"/>
          </a:p>
        </p:txBody>
      </p:sp>
      <p:sp>
        <p:nvSpPr>
          <p:cNvPr id="61"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62"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63"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8890105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8" name="Text Placeholder 2"/>
          <p:cNvSpPr>
            <a:spLocks noGrp="1"/>
          </p:cNvSpPr>
          <p:nvPr>
            <p:ph type="body" sz="quarter" idx="33" hasCustomPrompt="1"/>
          </p:nvPr>
        </p:nvSpPr>
        <p:spPr>
          <a:xfrm>
            <a:off x="838200" y="1793240"/>
            <a:ext cx="2819400" cy="365760"/>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9" name="Text Placeholder 14"/>
          <p:cNvSpPr>
            <a:spLocks noGrp="1"/>
          </p:cNvSpPr>
          <p:nvPr>
            <p:ph type="body" sz="quarter" idx="34"/>
          </p:nvPr>
        </p:nvSpPr>
        <p:spPr>
          <a:xfrm>
            <a:off x="838200" y="2235200"/>
            <a:ext cx="2819400" cy="812800"/>
          </a:xfrm>
        </p:spPr>
        <p:txBody>
          <a:bodyPr>
            <a:normAutofit/>
          </a:bodyPr>
          <a:lstStyle>
            <a:lvl1pPr marL="0" indent="0">
              <a:buFontTx/>
              <a:buNone/>
              <a:defRPr sz="105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20" name="Text Placeholder 2"/>
          <p:cNvSpPr>
            <a:spLocks noGrp="1"/>
          </p:cNvSpPr>
          <p:nvPr>
            <p:ph type="body" sz="quarter" idx="35" hasCustomPrompt="1"/>
          </p:nvPr>
        </p:nvSpPr>
        <p:spPr>
          <a:xfrm>
            <a:off x="838200" y="3276600"/>
            <a:ext cx="2819400" cy="365760"/>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21" name="Text Placeholder 14"/>
          <p:cNvSpPr>
            <a:spLocks noGrp="1"/>
          </p:cNvSpPr>
          <p:nvPr>
            <p:ph type="body" sz="quarter" idx="36"/>
          </p:nvPr>
        </p:nvSpPr>
        <p:spPr>
          <a:xfrm>
            <a:off x="838200" y="3718560"/>
            <a:ext cx="2819400" cy="812800"/>
          </a:xfrm>
        </p:spPr>
        <p:txBody>
          <a:bodyPr>
            <a:normAutofit/>
          </a:bodyPr>
          <a:lstStyle>
            <a:lvl1pPr marL="0" indent="0">
              <a:buFontTx/>
              <a:buNone/>
              <a:defRPr sz="105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2" name="Text Placeholder 2"/>
          <p:cNvSpPr>
            <a:spLocks noGrp="1"/>
          </p:cNvSpPr>
          <p:nvPr>
            <p:ph type="body" sz="quarter" idx="37" hasCustomPrompt="1"/>
          </p:nvPr>
        </p:nvSpPr>
        <p:spPr>
          <a:xfrm>
            <a:off x="838200" y="4765040"/>
            <a:ext cx="2819400" cy="365760"/>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200" b="1" i="0">
                <a:solidFill>
                  <a:srgbClr val="262626"/>
                </a:solidFill>
                <a:latin typeface="Arial"/>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23" name="Text Placeholder 14"/>
          <p:cNvSpPr>
            <a:spLocks noGrp="1"/>
          </p:cNvSpPr>
          <p:nvPr>
            <p:ph type="body" sz="quarter" idx="38"/>
          </p:nvPr>
        </p:nvSpPr>
        <p:spPr>
          <a:xfrm>
            <a:off x="838200" y="5207000"/>
            <a:ext cx="2819400" cy="812800"/>
          </a:xfrm>
        </p:spPr>
        <p:txBody>
          <a:bodyPr>
            <a:normAutofit/>
          </a:bodyPr>
          <a:lstStyle>
            <a:lvl1pPr marL="0" indent="0">
              <a:buFontTx/>
              <a:buNone/>
              <a:defRPr sz="1050">
                <a:solidFill>
                  <a:srgbClr val="7F7F7F"/>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4" name="Picture Placeholder 2"/>
          <p:cNvSpPr>
            <a:spLocks noGrp="1"/>
          </p:cNvSpPr>
          <p:nvPr>
            <p:ph type="pic" sz="quarter" idx="29"/>
          </p:nvPr>
        </p:nvSpPr>
        <p:spPr>
          <a:xfrm>
            <a:off x="4038600" y="1752600"/>
            <a:ext cx="4343400" cy="4267200"/>
          </a:xfrm>
        </p:spPr>
        <p:txBody>
          <a:bodyPr/>
          <a:lstStyle>
            <a:lvl1pPr>
              <a:defRPr>
                <a:latin typeface="Arial"/>
                <a:cs typeface="Arial"/>
              </a:defRPr>
            </a:lvl1pPr>
          </a:lstStyle>
          <a:p>
            <a:endParaRPr lang="en-US" dirty="0"/>
          </a:p>
        </p:txBody>
      </p:sp>
      <p:sp>
        <p:nvSpPr>
          <p:cNvPr id="27"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8"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29"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1424369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Image layou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533400" y="2006600"/>
            <a:ext cx="2133600" cy="1828800"/>
          </a:xfrm>
        </p:spPr>
        <p:txBody>
          <a:bodyPr>
            <a:normAutofit/>
          </a:bodyPr>
          <a:lstStyle>
            <a:lvl1pPr marL="0" indent="0">
              <a:buFontTx/>
              <a:buNone/>
              <a:defRPr sz="1100">
                <a:solidFill>
                  <a:srgbClr val="17252F"/>
                </a:solidFill>
              </a:defRPr>
            </a:lvl1pPr>
          </a:lstStyle>
          <a:p>
            <a:endParaRPr lang="en-JM"/>
          </a:p>
        </p:txBody>
      </p:sp>
      <p:sp>
        <p:nvSpPr>
          <p:cNvPr id="8" name="Picture Placeholder 3"/>
          <p:cNvSpPr>
            <a:spLocks noGrp="1"/>
          </p:cNvSpPr>
          <p:nvPr>
            <p:ph type="pic" sz="quarter" idx="57"/>
          </p:nvPr>
        </p:nvSpPr>
        <p:spPr>
          <a:xfrm>
            <a:off x="2760662" y="2006600"/>
            <a:ext cx="2133600" cy="1828800"/>
          </a:xfrm>
        </p:spPr>
        <p:txBody>
          <a:bodyPr>
            <a:normAutofit/>
          </a:bodyPr>
          <a:lstStyle>
            <a:lvl1pPr marL="0" indent="0">
              <a:buFontTx/>
              <a:buNone/>
              <a:defRPr sz="1100">
                <a:solidFill>
                  <a:srgbClr val="17252F"/>
                </a:solidFill>
              </a:defRPr>
            </a:lvl1pPr>
          </a:lstStyle>
          <a:p>
            <a:endParaRPr lang="en-JM"/>
          </a:p>
        </p:txBody>
      </p:sp>
      <p:sp>
        <p:nvSpPr>
          <p:cNvPr id="9" name="Picture Placeholder 3"/>
          <p:cNvSpPr>
            <a:spLocks noGrp="1"/>
          </p:cNvSpPr>
          <p:nvPr>
            <p:ph type="pic" sz="quarter" idx="58"/>
          </p:nvPr>
        </p:nvSpPr>
        <p:spPr>
          <a:xfrm>
            <a:off x="533400" y="3937000"/>
            <a:ext cx="2133600" cy="1828800"/>
          </a:xfrm>
        </p:spPr>
        <p:txBody>
          <a:bodyPr>
            <a:normAutofit/>
          </a:bodyPr>
          <a:lstStyle>
            <a:lvl1pPr marL="0" indent="0">
              <a:buFontTx/>
              <a:buNone/>
              <a:defRPr sz="1100">
                <a:solidFill>
                  <a:srgbClr val="17252F"/>
                </a:solidFill>
              </a:defRPr>
            </a:lvl1pPr>
          </a:lstStyle>
          <a:p>
            <a:endParaRPr lang="en-JM"/>
          </a:p>
        </p:txBody>
      </p:sp>
      <p:sp>
        <p:nvSpPr>
          <p:cNvPr id="10" name="Picture Placeholder 3"/>
          <p:cNvSpPr>
            <a:spLocks noGrp="1"/>
          </p:cNvSpPr>
          <p:nvPr>
            <p:ph type="pic" sz="quarter" idx="59"/>
          </p:nvPr>
        </p:nvSpPr>
        <p:spPr>
          <a:xfrm>
            <a:off x="2760662" y="3937000"/>
            <a:ext cx="2133600" cy="1828800"/>
          </a:xfrm>
        </p:spPr>
        <p:txBody>
          <a:bodyPr>
            <a:normAutofit/>
          </a:bodyPr>
          <a:lstStyle>
            <a:lvl1pPr marL="0" indent="0">
              <a:buFontTx/>
              <a:buNone/>
              <a:defRPr sz="1100">
                <a:solidFill>
                  <a:srgbClr val="17252F"/>
                </a:solidFill>
              </a:defRPr>
            </a:lvl1pPr>
          </a:lstStyle>
          <a:p>
            <a:endParaRPr lang="en-JM"/>
          </a:p>
        </p:txBody>
      </p:sp>
      <p:sp>
        <p:nvSpPr>
          <p:cNvPr id="13" name="Title 1"/>
          <p:cNvSpPr>
            <a:spLocks noGrp="1"/>
          </p:cNvSpPr>
          <p:nvPr>
            <p:ph type="title"/>
          </p:nvPr>
        </p:nvSpPr>
        <p:spPr>
          <a:xfrm>
            <a:off x="457200" y="381000"/>
            <a:ext cx="8229600" cy="609600"/>
          </a:xfrm>
        </p:spPr>
        <p:txBody>
          <a:bodyPr>
            <a:normAutofit/>
          </a:bodyPr>
          <a:lstStyle>
            <a:lvl1pPr>
              <a:defRPr sz="3500">
                <a:solidFill>
                  <a:srgbClr val="2088C2"/>
                </a:solidFill>
                <a:latin typeface="Arial"/>
                <a:cs typeface="Arial"/>
              </a:defRPr>
            </a:lvl1pPr>
          </a:lstStyle>
          <a:p>
            <a:r>
              <a:rPr lang="en-US" dirty="0" smtClean="0"/>
              <a:t>Click to edit Master title style</a:t>
            </a:r>
            <a:endParaRPr lang="en-JM" dirty="0"/>
          </a:p>
        </p:txBody>
      </p:sp>
      <p:sp>
        <p:nvSpPr>
          <p:cNvPr id="19" name="Text Placeholder 19"/>
          <p:cNvSpPr>
            <a:spLocks noGrp="1"/>
          </p:cNvSpPr>
          <p:nvPr>
            <p:ph type="body" sz="quarter" idx="14"/>
          </p:nvPr>
        </p:nvSpPr>
        <p:spPr>
          <a:xfrm>
            <a:off x="5410200" y="2584454"/>
            <a:ext cx="2971800" cy="1111249"/>
          </a:xfrm>
        </p:spPr>
        <p:txBody>
          <a:bodyPr>
            <a:normAutofit/>
          </a:bodyPr>
          <a:lstStyle>
            <a:lvl1pPr marL="0" indent="0">
              <a:lnSpc>
                <a:spcPts val="1400"/>
              </a:lnSpc>
              <a:buFontTx/>
              <a:buNone/>
              <a:defRPr sz="1200">
                <a:solidFill>
                  <a:schemeClr val="tx1">
                    <a:lumMod val="65000"/>
                    <a:lumOff val="35000"/>
                  </a:schemeClr>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0" name="Text Placeholder 23"/>
          <p:cNvSpPr>
            <a:spLocks noGrp="1"/>
          </p:cNvSpPr>
          <p:nvPr>
            <p:ph type="body" sz="quarter" idx="16" hasCustomPrompt="1"/>
          </p:nvPr>
        </p:nvSpPr>
        <p:spPr>
          <a:xfrm>
            <a:off x="5410200" y="2209800"/>
            <a:ext cx="2971800" cy="298451"/>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smtClean="0"/>
          </a:p>
          <a:p>
            <a:pPr lvl="0"/>
            <a:endParaRPr lang="en-JM" dirty="0"/>
          </a:p>
        </p:txBody>
      </p:sp>
      <p:sp>
        <p:nvSpPr>
          <p:cNvPr id="21" name="Text Placeholder 19"/>
          <p:cNvSpPr>
            <a:spLocks noGrp="1"/>
          </p:cNvSpPr>
          <p:nvPr>
            <p:ph type="body" sz="quarter" idx="60"/>
          </p:nvPr>
        </p:nvSpPr>
        <p:spPr>
          <a:xfrm>
            <a:off x="5410200" y="4451351"/>
            <a:ext cx="2971800" cy="1111249"/>
          </a:xfrm>
        </p:spPr>
        <p:txBody>
          <a:bodyPr>
            <a:normAutofit/>
          </a:bodyPr>
          <a:lstStyle>
            <a:lvl1pPr marL="0" indent="0">
              <a:lnSpc>
                <a:spcPts val="1400"/>
              </a:lnSpc>
              <a:buFontTx/>
              <a:buNone/>
              <a:defRPr sz="1200">
                <a:solidFill>
                  <a:schemeClr val="tx1">
                    <a:lumMod val="65000"/>
                    <a:lumOff val="35000"/>
                  </a:schemeClr>
                </a:solidFill>
                <a:latin typeface="Arial"/>
                <a:cs typeface="Aria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2" name="Text Placeholder 23"/>
          <p:cNvSpPr>
            <a:spLocks noGrp="1"/>
          </p:cNvSpPr>
          <p:nvPr>
            <p:ph type="body" sz="quarter" idx="61" hasCustomPrompt="1"/>
          </p:nvPr>
        </p:nvSpPr>
        <p:spPr>
          <a:xfrm>
            <a:off x="5410200" y="4076697"/>
            <a:ext cx="2971800" cy="298451"/>
          </a:xfrm>
        </p:spPr>
        <p:txBody>
          <a:bodyPr>
            <a:noAutofit/>
          </a:bodyPr>
          <a:lstStyle>
            <a:lvl1pPr marL="0" marR="0" indent="0" algn="l" defTabSz="914400" rtl="0" eaLnBrk="1" fontAlgn="auto" latinLnBrk="0" hangingPunct="1">
              <a:lnSpc>
                <a:spcPct val="110000"/>
              </a:lnSpc>
              <a:spcBef>
                <a:spcPts val="0"/>
              </a:spcBef>
              <a:spcAft>
                <a:spcPts val="0"/>
              </a:spcAft>
              <a:buClrTx/>
              <a:buSzTx/>
              <a:buFontTx/>
              <a:buNone/>
              <a:tabLst/>
              <a:defRPr sz="1400" b="1" i="0">
                <a:solidFill>
                  <a:srgbClr val="262626"/>
                </a:solidFill>
                <a:latin typeface="Arial"/>
                <a:ea typeface="Calibri"/>
                <a:cs typeface="Arial"/>
              </a:defRPr>
            </a:lvl1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JM" dirty="0" smtClean="0"/>
              <a:t>AGREGAR TEXTO</a:t>
            </a:r>
          </a:p>
          <a:p>
            <a:pPr lvl="0"/>
            <a:endParaRPr lang="en-JM" dirty="0"/>
          </a:p>
        </p:txBody>
      </p:sp>
      <p:sp>
        <p:nvSpPr>
          <p:cNvPr id="25" name="Text Placeholder 17"/>
          <p:cNvSpPr>
            <a:spLocks noGrp="1"/>
          </p:cNvSpPr>
          <p:nvPr>
            <p:ph type="body" sz="quarter" idx="23"/>
          </p:nvPr>
        </p:nvSpPr>
        <p:spPr>
          <a:xfrm>
            <a:off x="2057400" y="1014741"/>
            <a:ext cx="5029200" cy="356859"/>
          </a:xfrm>
        </p:spPr>
        <p:txBody>
          <a:bodyPr anchor="ctr">
            <a:noAutofit/>
          </a:bodyPr>
          <a:lstStyle>
            <a:lvl1pPr marL="0" indent="0" algn="ctr">
              <a:buFontTx/>
              <a:buNone/>
              <a:defRPr sz="1600" b="1" i="0">
                <a:solidFill>
                  <a:srgbClr val="13983F"/>
                </a:solidFill>
                <a:latin typeface="Arial"/>
                <a:cs typeface="Arial"/>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6" name="Slide Number Placeholder 5"/>
          <p:cNvSpPr>
            <a:spLocks noGrp="1"/>
          </p:cNvSpPr>
          <p:nvPr>
            <p:ph type="sldNum" sz="quarter" idx="4"/>
          </p:nvPr>
        </p:nvSpPr>
        <p:spPr>
          <a:xfrm>
            <a:off x="8610600" y="6420909"/>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27" name="Slide Number Placeholder 5"/>
          <p:cNvSpPr txBox="1">
            <a:spLocks/>
          </p:cNvSpPr>
          <p:nvPr userDrawn="1"/>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2060513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8610600" y="6400800"/>
            <a:ext cx="457200" cy="366183"/>
          </a:xfrm>
          <a:prstGeom prst="rect">
            <a:avLst/>
          </a:prstGeom>
        </p:spPr>
        <p:txBody>
          <a:bodyPr vert="horz" lIns="91440" tIns="45720" rIns="91440" bIns="45720" rtlCol="0" anchor="ctr"/>
          <a:lstStyle>
            <a:lvl1pPr algn="ctr">
              <a:defRPr sz="1100">
                <a:solidFill>
                  <a:srgbClr val="BFBFBF"/>
                </a:solidFill>
                <a:latin typeface="Arial"/>
                <a:cs typeface="Arial"/>
              </a:defRPr>
            </a:lvl1pPr>
          </a:lstStyle>
          <a:p>
            <a:fld id="{87C27B5E-C889-AA4C-BEC8-6AD558CB4990}" type="slidenum">
              <a:rPr lang="en-US" smtClean="0"/>
              <a:pPr/>
              <a:t>‹Nr.›</a:t>
            </a:fld>
            <a:endParaRPr lang="en-US" dirty="0"/>
          </a:p>
        </p:txBody>
      </p:sp>
      <p:sp>
        <p:nvSpPr>
          <p:cNvPr id="6" name="Slide Number Placeholder 5"/>
          <p:cNvSpPr txBox="1">
            <a:spLocks/>
          </p:cNvSpPr>
          <p:nvPr userDrawn="1"/>
        </p:nvSpPr>
        <p:spPr>
          <a:xfrm>
            <a:off x="76200" y="6420909"/>
            <a:ext cx="1676400" cy="360891"/>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latin typeface="Arial"/>
                <a:cs typeface="Arial"/>
              </a:rPr>
              <a:t>- </a:t>
            </a:r>
            <a:r>
              <a:rPr lang="en-US" dirty="0" err="1" smtClean="0">
                <a:solidFill>
                  <a:schemeClr val="bg1">
                    <a:lumMod val="75000"/>
                  </a:schemeClr>
                </a:solidFill>
                <a:latin typeface="Arial"/>
                <a:cs typeface="Arial"/>
              </a:rPr>
              <a:t>InfoJobs</a:t>
            </a:r>
            <a:r>
              <a:rPr lang="en-US" dirty="0" smtClean="0">
                <a:solidFill>
                  <a:schemeClr val="bg1">
                    <a:lumMod val="75000"/>
                  </a:schemeClr>
                </a:solidFill>
                <a:latin typeface="Arial"/>
                <a:cs typeface="Arial"/>
              </a:rPr>
              <a:t> Confidential -</a:t>
            </a:r>
            <a:endParaRPr lang="en-US" dirty="0">
              <a:solidFill>
                <a:schemeClr val="bg1">
                  <a:lumMod val="75000"/>
                </a:schemeClr>
              </a:solidFill>
              <a:latin typeface="Arial"/>
              <a:cs typeface="Arial"/>
            </a:endParaRPr>
          </a:p>
        </p:txBody>
      </p:sp>
    </p:spTree>
    <p:extLst>
      <p:ext uri="{BB962C8B-B14F-4D97-AF65-F5344CB8AC3E}">
        <p14:creationId xmlns:p14="http://schemas.microsoft.com/office/powerpoint/2010/main" val="12877937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457200" y="1701802"/>
            <a:ext cx="8229600" cy="41655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708" r:id="rId3"/>
    <p:sldLayoutId id="2147483650" r:id="rId4"/>
    <p:sldLayoutId id="2147483688" r:id="rId5"/>
    <p:sldLayoutId id="2147483683" r:id="rId6"/>
    <p:sldLayoutId id="2147483681" r:id="rId7"/>
    <p:sldLayoutId id="2147483677" r:id="rId8"/>
    <p:sldLayoutId id="2147483690" r:id="rId9"/>
    <p:sldLayoutId id="2147483675" r:id="rId10"/>
    <p:sldLayoutId id="2147483671" r:id="rId11"/>
    <p:sldLayoutId id="2147483669" r:id="rId12"/>
    <p:sldLayoutId id="2147483661" r:id="rId13"/>
    <p:sldLayoutId id="2147483660" r:id="rId14"/>
    <p:sldLayoutId id="2147483715" r:id="rId15"/>
    <p:sldLayoutId id="2147483651" r:id="rId16"/>
    <p:sldLayoutId id="2147483652" r:id="rId17"/>
    <p:sldLayoutId id="2147483653" r:id="rId18"/>
    <p:sldLayoutId id="2147483654" r:id="rId19"/>
    <p:sldLayoutId id="2147483697" r:id="rId20"/>
    <p:sldLayoutId id="2147483716" r:id="rId21"/>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4000" b="1" i="0" kern="1200">
          <a:solidFill>
            <a:srgbClr val="2088C2"/>
          </a:solidFill>
          <a:effectLst/>
          <a:latin typeface="Arial"/>
          <a:ea typeface="Calibri"/>
          <a:cs typeface="Arial"/>
        </a:defRPr>
      </a:lvl1pPr>
    </p:titleStyle>
    <p:bodyStyle>
      <a:lvl1pPr marL="0" indent="0" algn="l" defTabSz="914400" rtl="0" eaLnBrk="1" latinLnBrk="0" hangingPunct="1">
        <a:lnSpc>
          <a:spcPct val="110000"/>
        </a:lnSpc>
        <a:spcBef>
          <a:spcPts val="0"/>
        </a:spcBef>
        <a:buFont typeface="Arial" pitchFamily="34" charset="0"/>
        <a:buNone/>
        <a:defRPr sz="1400" kern="1200">
          <a:solidFill>
            <a:schemeClr val="bg1">
              <a:lumMod val="50000"/>
            </a:schemeClr>
          </a:solidFill>
          <a:latin typeface="Arial"/>
          <a:ea typeface="+mn-ea"/>
          <a:cs typeface="Arial"/>
        </a:defRPr>
      </a:lvl1pPr>
      <a:lvl2pPr marL="742950" indent="-285750" algn="l" defTabSz="914400" rtl="0" eaLnBrk="1" latinLnBrk="0" hangingPunct="1">
        <a:lnSpc>
          <a:spcPct val="110000"/>
        </a:lnSpc>
        <a:spcBef>
          <a:spcPts val="0"/>
        </a:spcBef>
        <a:buFont typeface="Arial"/>
        <a:buChar char="•"/>
        <a:defRPr sz="1400" kern="1200">
          <a:solidFill>
            <a:schemeClr val="bg1">
              <a:lumMod val="50000"/>
            </a:schemeClr>
          </a:solidFill>
          <a:latin typeface="Arial"/>
          <a:ea typeface="+mn-ea"/>
          <a:cs typeface="Arial"/>
        </a:defRPr>
      </a:lvl2pPr>
      <a:lvl3pPr marL="1143000" indent="-228600" algn="l" defTabSz="914400" rtl="0" eaLnBrk="1" latinLnBrk="0" hangingPunct="1">
        <a:lnSpc>
          <a:spcPct val="110000"/>
        </a:lnSpc>
        <a:spcBef>
          <a:spcPts val="0"/>
        </a:spcBef>
        <a:buFont typeface="Arial" pitchFamily="34" charset="0"/>
        <a:buChar char="•"/>
        <a:defRPr sz="1200" kern="1200">
          <a:solidFill>
            <a:schemeClr val="bg1">
              <a:lumMod val="50000"/>
            </a:schemeClr>
          </a:solidFill>
          <a:latin typeface="Arial"/>
          <a:ea typeface="+mn-ea"/>
          <a:cs typeface="Arial"/>
        </a:defRPr>
      </a:lvl3pPr>
      <a:lvl4pPr marL="1600200" indent="-228600" algn="l" defTabSz="914400" rtl="0" eaLnBrk="1" latinLnBrk="0" hangingPunct="1">
        <a:lnSpc>
          <a:spcPct val="110000"/>
        </a:lnSpc>
        <a:spcBef>
          <a:spcPts val="0"/>
        </a:spcBef>
        <a:buFont typeface="Arial"/>
        <a:buChar char="•"/>
        <a:defRPr sz="1100" kern="1200">
          <a:solidFill>
            <a:schemeClr val="bg1">
              <a:lumMod val="50000"/>
            </a:schemeClr>
          </a:solidFill>
          <a:latin typeface="Arial"/>
          <a:ea typeface="+mn-ea"/>
          <a:cs typeface="Arial"/>
        </a:defRPr>
      </a:lvl4pPr>
      <a:lvl5pPr marL="2057400" indent="-228600" algn="l" defTabSz="914400" rtl="0" eaLnBrk="1" latinLnBrk="0" hangingPunct="1">
        <a:lnSpc>
          <a:spcPct val="110000"/>
        </a:lnSpc>
        <a:spcBef>
          <a:spcPts val="0"/>
        </a:spcBef>
        <a:buFont typeface="Arial"/>
        <a:buChar char="•"/>
        <a:defRPr sz="1100" kern="1200">
          <a:solidFill>
            <a:schemeClr val="bg1">
              <a:lumMod val="50000"/>
            </a:schemeClr>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9.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s>
</file>

<file path=ppt/slides/_rels/slide16.xml.rels><?xml version="1.0" encoding="UTF-8" standalone="yes"?>
<Relationships xmlns="http://schemas.openxmlformats.org/package/2006/relationships"><Relationship Id="rId20" Type="http://schemas.openxmlformats.org/officeDocument/2006/relationships/image" Target="../media/image27.png"/><Relationship Id="rId21" Type="http://schemas.openxmlformats.org/officeDocument/2006/relationships/image" Target="../media/image28.png"/><Relationship Id="rId22" Type="http://schemas.openxmlformats.org/officeDocument/2006/relationships/image" Target="../media/image29.png"/><Relationship Id="rId23" Type="http://schemas.openxmlformats.org/officeDocument/2006/relationships/image" Target="../media/image30.png"/><Relationship Id="rId24" Type="http://schemas.openxmlformats.org/officeDocument/2006/relationships/image" Target="../media/image31.png"/><Relationship Id="rId25" Type="http://schemas.openxmlformats.org/officeDocument/2006/relationships/image" Target="../media/image32.png"/><Relationship Id="rId26" Type="http://schemas.openxmlformats.org/officeDocument/2006/relationships/image" Target="../media/image33.png"/><Relationship Id="rId27" Type="http://schemas.openxmlformats.org/officeDocument/2006/relationships/image" Target="../media/image34.png"/><Relationship Id="rId28" Type="http://schemas.openxmlformats.org/officeDocument/2006/relationships/image" Target="../media/image35.png"/><Relationship Id="rId29"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30" Type="http://schemas.openxmlformats.org/officeDocument/2006/relationships/image" Target="../media/image36.png"/><Relationship Id="rId31" Type="http://schemas.openxmlformats.org/officeDocument/2006/relationships/image" Target="../media/image37.png"/><Relationship Id="rId32" Type="http://schemas.openxmlformats.org/officeDocument/2006/relationships/image" Target="../media/image38.png"/><Relationship Id="rId9" Type="http://schemas.openxmlformats.org/officeDocument/2006/relationships/image" Target="../media/image8.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9.png"/><Relationship Id="rId33" Type="http://schemas.openxmlformats.org/officeDocument/2006/relationships/image" Target="../media/image39.png"/><Relationship Id="rId10" Type="http://schemas.openxmlformats.org/officeDocument/2006/relationships/image" Target="../media/image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png"/><Relationship Id="rId19"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jpg"/><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1" Type="http://schemas.openxmlformats.org/officeDocument/2006/relationships/slideLayout" Target="../slideLayouts/slideLayout19.xml"/><Relationship Id="rId2" Type="http://schemas.openxmlformats.org/officeDocument/2006/relationships/chart" Target="../charts/char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8.xml"/><Relationship Id="rId3" Type="http://schemas.openxmlformats.org/officeDocument/2006/relationships/chart" Target="../charts/chart9.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4" Type="http://schemas.openxmlformats.org/officeDocument/2006/relationships/chart" Target="../charts/chart12.xml"/><Relationship Id="rId5" Type="http://schemas.openxmlformats.org/officeDocument/2006/relationships/chart" Target="../charts/chart13.xml"/><Relationship Id="rId1" Type="http://schemas.openxmlformats.org/officeDocument/2006/relationships/slideLayout" Target="../slideLayouts/slideLayout19.xml"/><Relationship Id="rId2" Type="http://schemas.openxmlformats.org/officeDocument/2006/relationships/chart" Target="../charts/char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chart" Target="../charts/char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g"/><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6858000"/>
          </a:xfrm>
          <a:prstGeom prst="rect">
            <a:avLst/>
          </a:prstGeom>
          <a:solidFill>
            <a:srgbClr val="2088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5" name="Rectangle 4"/>
          <p:cNvSpPr/>
          <p:nvPr/>
        </p:nvSpPr>
        <p:spPr>
          <a:xfrm>
            <a:off x="304800" y="6290846"/>
            <a:ext cx="2590800" cy="307777"/>
          </a:xfrm>
          <a:prstGeom prst="rect">
            <a:avLst/>
          </a:prstGeom>
        </p:spPr>
        <p:txBody>
          <a:bodyPr wrap="square">
            <a:spAutoFit/>
          </a:bodyPr>
          <a:lstStyle/>
          <a:p>
            <a:r>
              <a:rPr lang="en-JM" sz="1400" dirty="0" smtClean="0">
                <a:solidFill>
                  <a:schemeClr val="bg1"/>
                </a:solidFill>
                <a:latin typeface="Arial"/>
                <a:ea typeface="Glegoo"/>
                <a:cs typeface="Arial"/>
              </a:rPr>
              <a:t>September</a:t>
            </a:r>
            <a:r>
              <a:rPr lang="en-JM" sz="1400" dirty="0" smtClean="0">
                <a:solidFill>
                  <a:schemeClr val="bg1"/>
                </a:solidFill>
                <a:latin typeface="Arial"/>
                <a:ea typeface="Glegoo"/>
                <a:cs typeface="Arial"/>
              </a:rPr>
              <a:t> </a:t>
            </a:r>
            <a:r>
              <a:rPr lang="en-JM" sz="1400" dirty="0" smtClean="0">
                <a:solidFill>
                  <a:schemeClr val="bg1"/>
                </a:solidFill>
                <a:latin typeface="Arial"/>
                <a:ea typeface="Glegoo"/>
                <a:cs typeface="Arial"/>
              </a:rPr>
              <a:t>2014</a:t>
            </a:r>
            <a:endParaRPr lang="en-US" sz="1400" dirty="0">
              <a:solidFill>
                <a:schemeClr val="bg1"/>
              </a:solidFill>
              <a:latin typeface="Arial"/>
              <a:cs typeface="Arial"/>
            </a:endParaRPr>
          </a:p>
        </p:txBody>
      </p:sp>
      <p:sp>
        <p:nvSpPr>
          <p:cNvPr id="11" name="Rectangle 5"/>
          <p:cNvSpPr/>
          <p:nvPr/>
        </p:nvSpPr>
        <p:spPr>
          <a:xfrm>
            <a:off x="304800" y="2667000"/>
            <a:ext cx="8382000" cy="797654"/>
          </a:xfrm>
          <a:prstGeom prst="rect">
            <a:avLst/>
          </a:prstGeom>
        </p:spPr>
        <p:txBody>
          <a:bodyPr wrap="square">
            <a:spAutoFit/>
          </a:bodyPr>
          <a:lstStyle/>
          <a:p>
            <a:pPr>
              <a:lnSpc>
                <a:spcPct val="90000"/>
              </a:lnSpc>
            </a:pPr>
            <a:r>
              <a:rPr lang="en-JM" sz="5000" b="1" dirty="0" smtClean="0">
                <a:solidFill>
                  <a:schemeClr val="bg1"/>
                </a:solidFill>
                <a:latin typeface="Arial"/>
                <a:cs typeface="Arial"/>
              </a:rPr>
              <a:t>Slide Deck Title</a:t>
            </a:r>
            <a:endParaRPr lang="en-JM" sz="5000" b="1" dirty="0">
              <a:solidFill>
                <a:schemeClr val="bg1"/>
              </a:solidFill>
              <a:latin typeface="Arial"/>
              <a:cs typeface="Arial"/>
            </a:endParaRPr>
          </a:p>
        </p:txBody>
      </p:sp>
      <p:pic>
        <p:nvPicPr>
          <p:cNvPr id="14" name="ij-logo.jpg"/>
          <p:cNvPicPr/>
          <p:nvPr/>
        </p:nvPicPr>
        <p:blipFill>
          <a:blip r:embed="rId2">
            <a:extLst/>
          </a:blip>
          <a:stretch>
            <a:fillRect/>
          </a:stretch>
        </p:blipFill>
        <p:spPr>
          <a:xfrm>
            <a:off x="6705600" y="5921727"/>
            <a:ext cx="2183419" cy="936274"/>
          </a:xfrm>
          <a:prstGeom prst="rect">
            <a:avLst/>
          </a:prstGeom>
          <a:ln w="3175">
            <a:miter lim="400000"/>
          </a:ln>
        </p:spPr>
      </p:pic>
      <p:sp>
        <p:nvSpPr>
          <p:cNvPr id="15" name="Text Placeholder 7"/>
          <p:cNvSpPr txBox="1">
            <a:spLocks/>
          </p:cNvSpPr>
          <p:nvPr/>
        </p:nvSpPr>
        <p:spPr>
          <a:xfrm>
            <a:off x="304800" y="3429000"/>
            <a:ext cx="8382000" cy="3810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800" b="1" dirty="0" smtClean="0">
                <a:solidFill>
                  <a:schemeClr val="bg1"/>
                </a:solidFill>
                <a:ea typeface="Glegoo"/>
              </a:rPr>
              <a:t>You may use a nice subtitle here</a:t>
            </a:r>
            <a:endParaRPr lang="en-US" sz="1800" b="1" dirty="0">
              <a:solidFill>
                <a:schemeClr val="bg1"/>
              </a:solidFill>
            </a:endParaRPr>
          </a:p>
        </p:txBody>
      </p:sp>
    </p:spTree>
    <p:extLst>
      <p:ext uri="{BB962C8B-B14F-4D97-AF65-F5344CB8AC3E}">
        <p14:creationId xmlns:p14="http://schemas.microsoft.com/office/powerpoint/2010/main" val="181528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2133600"/>
            <a:ext cx="8229600" cy="3556000"/>
          </a:xfrm>
          <a:prstGeom prst="rect">
            <a:avLst/>
          </a:prstGeom>
        </p:spPr>
        <p:txBody>
          <a:bodyPr numCol="2" spcCol="720000">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a:t>
            </a:r>
          </a:p>
          <a:p>
            <a:pPr marL="0" indent="0">
              <a:spcBef>
                <a:spcPct val="0"/>
              </a:spcBef>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buFont typeface="Arial" pitchFamily="34" charset="0"/>
              <a:buNone/>
            </a:pPr>
            <a:r>
              <a:rPr lang="en-JM" sz="1400" dirty="0">
                <a:solidFill>
                  <a:srgbClr val="7F7F7F"/>
                </a:solidFill>
                <a:latin typeface="Arial"/>
                <a:cs typeface="Arial"/>
              </a:rPr>
              <a:t>E</a:t>
            </a:r>
            <a:r>
              <a:rPr lang="en-JM" sz="1400" dirty="0" smtClean="0">
                <a:solidFill>
                  <a:srgbClr val="7F7F7F"/>
                </a:solidFill>
                <a:latin typeface="Arial"/>
                <a:cs typeface="Arial"/>
              </a:rPr>
              <a:t>aque </a:t>
            </a:r>
            <a:r>
              <a:rPr lang="en-JM" sz="1400" dirty="0" smtClean="0">
                <a:solidFill>
                  <a:srgbClr val="7F7F7F"/>
                </a:solidFill>
                <a:latin typeface="Arial"/>
                <a:cs typeface="Arial"/>
              </a:rPr>
              <a:t>ipsa quae ab illo inventore veritatis et quasi architecto beatae vitae dicta sunt explicabo. Nemo enim ipsam voluptatem quia voluptas sit aspernatur aut odit aut fugit, sed quia consequuntur magni dolores eos qui ratione voluptatem sequi nesciunt.</a:t>
            </a:r>
          </a:p>
          <a:p>
            <a:pPr marL="0" indent="0">
              <a:buFont typeface="Arial" pitchFamily="34" charset="0"/>
              <a:buNone/>
            </a:pPr>
            <a:endParaRPr lang="en-JM" sz="1400" dirty="0" smtClean="0">
              <a:solidFill>
                <a:srgbClr val="7F7F7F"/>
              </a:solidFill>
              <a:latin typeface="Arial"/>
              <a:cs typeface="Arial"/>
            </a:endParaRPr>
          </a:p>
          <a:p>
            <a:pPr marL="0" indent="0">
              <a:spcBef>
                <a:spcPct val="0"/>
              </a:spcBef>
              <a:buFont typeface="Arial" pitchFamily="34" charset="0"/>
              <a:buNone/>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spcBef>
                <a:spcPct val="0"/>
              </a:spcBef>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JM" sz="1400" dirty="0" smtClean="0">
              <a:solidFill>
                <a:srgbClr val="7F7F7F"/>
              </a:solidFill>
              <a:latin typeface="Arial"/>
              <a:cs typeface="Arial"/>
            </a:endParaRPr>
          </a:p>
          <a:p>
            <a:pPr marL="0" indent="0">
              <a:buFont typeface="Arial" pitchFamily="34" charset="0"/>
              <a:buNone/>
            </a:pPr>
            <a:endParaRPr lang="en-US" sz="1400" dirty="0">
              <a:solidFill>
                <a:srgbClr val="7F7F7F"/>
              </a:solidFill>
              <a:latin typeface="Arial"/>
              <a:cs typeface="Arial"/>
            </a:endParaRPr>
          </a:p>
        </p:txBody>
      </p:sp>
      <p:sp>
        <p:nvSpPr>
          <p:cNvPr id="10" name="Title 2"/>
          <p:cNvSpPr>
            <a:spLocks noGrp="1"/>
          </p:cNvSpPr>
          <p:nvPr>
            <p:ph type="title"/>
          </p:nvPr>
        </p:nvSpPr>
        <p:spPr>
          <a:xfrm>
            <a:off x="457200" y="381000"/>
            <a:ext cx="8229600" cy="685800"/>
          </a:xfrm>
        </p:spPr>
        <p:txBody>
          <a:bodyPr/>
          <a:lstStyle/>
          <a:p>
            <a:r>
              <a:rPr lang="en-JM" dirty="0" smtClean="0"/>
              <a:t>Two Column Layout</a:t>
            </a:r>
            <a:endParaRPr lang="en-US" dirty="0"/>
          </a:p>
        </p:txBody>
      </p:sp>
      <p:sp>
        <p:nvSpPr>
          <p:cNvPr id="11"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12"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10</a:t>
            </a:fld>
            <a:endParaRPr lang="en-US" b="1" dirty="0">
              <a:latin typeface="Arial"/>
              <a:cs typeface="Arial"/>
            </a:endParaRPr>
          </a:p>
        </p:txBody>
      </p:sp>
    </p:spTree>
    <p:extLst>
      <p:ext uri="{BB962C8B-B14F-4D97-AF65-F5344CB8AC3E}">
        <p14:creationId xmlns:p14="http://schemas.microsoft.com/office/powerpoint/2010/main" val="35213060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04800" y="2463800"/>
            <a:ext cx="2590800" cy="3429000"/>
          </a:xfrm>
        </p:spPr>
        <p:txBody>
          <a:bodyPr>
            <a:noAutofit/>
          </a:bodyPr>
          <a:lstStyle/>
          <a:p>
            <a:pPr marL="0" lvl="0" indent="0">
              <a:lnSpc>
                <a:spcPct val="100000"/>
              </a:lnSpc>
              <a:defRPr/>
            </a:pPr>
            <a:r>
              <a:rPr lang="en-JM" sz="1400" dirty="0">
                <a:ea typeface="Calibri"/>
              </a:rPr>
              <a:t>Consectetur </a:t>
            </a:r>
            <a:r>
              <a:rPr lang="en-JM" sz="1400" dirty="0" smtClean="0">
                <a:ea typeface="Calibri"/>
              </a:rPr>
              <a:t>met adipis elit. Lorem ipsum dolor sit ament</a:t>
            </a:r>
            <a:r>
              <a:rPr lang="en-JM" sz="1400" dirty="0" smtClean="0">
                <a:ea typeface="Calibri"/>
              </a:rPr>
              <a:t> </a:t>
            </a:r>
            <a:r>
              <a:rPr lang="en-JM" sz="1400" dirty="0">
                <a:ea typeface="Calibri"/>
              </a:rPr>
              <a:t>a</a:t>
            </a:r>
            <a:r>
              <a:rPr lang="en-JM" sz="1400" dirty="0" smtClean="0">
                <a:ea typeface="Calibri"/>
              </a:rPr>
              <a:t>enean elit </a:t>
            </a:r>
            <a:r>
              <a:rPr lang="en-JM" sz="1400" dirty="0">
                <a:ea typeface="Calibri"/>
              </a:rPr>
              <a:t>a felis </a:t>
            </a:r>
            <a:r>
              <a:rPr lang="en-JM" sz="1400" dirty="0" smtClean="0">
                <a:ea typeface="Calibri"/>
              </a:rPr>
              <a:t>tincidunt.</a:t>
            </a:r>
            <a:endParaRPr lang="en-JM" sz="1400" dirty="0"/>
          </a:p>
          <a:p>
            <a:pPr>
              <a:lnSpc>
                <a:spcPct val="100000"/>
              </a:lnSpc>
            </a:pPr>
            <a:endParaRPr lang="en-US" sz="1400" dirty="0"/>
          </a:p>
          <a:p>
            <a:pPr marL="0" lvl="0" indent="0">
              <a:lnSpc>
                <a:spcPct val="100000"/>
              </a:lnSpc>
            </a:pPr>
            <a:r>
              <a:rPr lang="en-JM" sz="1400" dirty="0">
                <a:ea typeface="Calibri"/>
              </a:rPr>
              <a:t>Consectetur </a:t>
            </a:r>
            <a:r>
              <a:rPr lang="en-JM" sz="1400" dirty="0" smtClean="0">
                <a:ea typeface="Calibri"/>
              </a:rPr>
              <a:t>met adipis </a:t>
            </a:r>
            <a:r>
              <a:rPr lang="en-JM" sz="1400" dirty="0">
                <a:ea typeface="Calibri"/>
              </a:rPr>
              <a:t>elit. Aenean ac elit a felis tincidunt</a:t>
            </a:r>
            <a:r>
              <a:rPr lang="en-JM" sz="1400" dirty="0" smtClean="0">
                <a:ea typeface="Calibri"/>
              </a:rPr>
              <a:t>.</a:t>
            </a:r>
          </a:p>
          <a:p>
            <a:pPr marL="0" lvl="0" indent="0">
              <a:lnSpc>
                <a:spcPct val="100000"/>
              </a:lnSpc>
            </a:pPr>
            <a:r>
              <a:rPr lang="en-JM" sz="1400" dirty="0">
                <a:ea typeface="Calibri"/>
              </a:rPr>
              <a:t>M</a:t>
            </a:r>
            <a:r>
              <a:rPr lang="en-JM" sz="1400" dirty="0" smtClean="0">
                <a:ea typeface="Calibri"/>
              </a:rPr>
              <a:t>et adipis elit aenean </a:t>
            </a:r>
            <a:r>
              <a:rPr lang="en-JM" sz="1400" dirty="0">
                <a:ea typeface="Calibri"/>
              </a:rPr>
              <a:t>ac elit a felis </a:t>
            </a:r>
            <a:r>
              <a:rPr lang="en-JM" sz="1400" dirty="0" smtClean="0">
                <a:ea typeface="Calibri"/>
              </a:rPr>
              <a:t>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smtClean="0"/>
          </a:p>
          <a:p>
            <a:pPr marL="0" lvl="0" indent="0">
              <a:lnSpc>
                <a:spcPct val="100000"/>
              </a:lnSpc>
            </a:pPr>
            <a:r>
              <a:rPr lang="en-JM" sz="1400" dirty="0">
                <a:ea typeface="Calibri"/>
              </a:rPr>
              <a:t>Consectetur met adipis </a:t>
            </a:r>
            <a:r>
              <a:rPr lang="en-JM" sz="1400" dirty="0" smtClean="0">
                <a:ea typeface="Calibri"/>
              </a:rPr>
              <a:t>elit. Lorem </a:t>
            </a:r>
            <a:r>
              <a:rPr lang="en-JM" sz="1400" dirty="0">
                <a:ea typeface="Calibri"/>
              </a:rPr>
              <a:t>ipsum dolor sit ament aenean elit a felis tincidunt.</a:t>
            </a:r>
            <a:endParaRPr lang="en-JM" sz="1400" dirty="0"/>
          </a:p>
          <a:p>
            <a:pPr>
              <a:lnSpc>
                <a:spcPct val="100000"/>
              </a:lnSpc>
            </a:pPr>
            <a:endParaRPr lang="en-US" sz="1400" dirty="0"/>
          </a:p>
        </p:txBody>
      </p:sp>
      <p:sp>
        <p:nvSpPr>
          <p:cNvPr id="3" name="Content Placeholder 2"/>
          <p:cNvSpPr>
            <a:spLocks noGrp="1"/>
          </p:cNvSpPr>
          <p:nvPr>
            <p:ph sz="quarter" idx="39"/>
          </p:nvPr>
        </p:nvSpPr>
        <p:spPr>
          <a:xfrm>
            <a:off x="908304" y="1828800"/>
            <a:ext cx="1984248" cy="463296"/>
          </a:xfrm>
        </p:spPr>
        <p:txBody>
          <a:bodyPr/>
          <a:lstStyle/>
          <a:p>
            <a:r>
              <a:rPr lang="en-JM" sz="1200" dirty="0" smtClean="0">
                <a:solidFill>
                  <a:srgbClr val="595959"/>
                </a:solidFill>
                <a:latin typeface="Lato Regular"/>
                <a:cs typeface="Lato Regular"/>
              </a:rPr>
              <a:t>HEADER INFO ONE</a:t>
            </a:r>
            <a:endParaRPr lang="en-JM" sz="1200" dirty="0">
              <a:solidFill>
                <a:srgbClr val="595959"/>
              </a:solidFill>
              <a:latin typeface="Lato Regular"/>
              <a:cs typeface="Lato Regular"/>
            </a:endParaRPr>
          </a:p>
        </p:txBody>
      </p:sp>
      <p:sp>
        <p:nvSpPr>
          <p:cNvPr id="13" name="Rounded Rectangle 12"/>
          <p:cNvSpPr>
            <a:spLocks noChangeAspect="1"/>
          </p:cNvSpPr>
          <p:nvPr/>
        </p:nvSpPr>
        <p:spPr>
          <a:xfrm>
            <a:off x="3702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smtClean="0">
                <a:solidFill>
                  <a:schemeClr val="bg1"/>
                </a:solidFill>
                <a:latin typeface="Arial"/>
                <a:cs typeface="Arial"/>
              </a:rPr>
              <a:t>1</a:t>
            </a:r>
            <a:endParaRPr lang="en-JM" sz="1400" b="1" dirty="0">
              <a:solidFill>
                <a:schemeClr val="bg1"/>
              </a:solidFill>
              <a:latin typeface="Arial"/>
              <a:cs typeface="Arial"/>
            </a:endParaRPr>
          </a:p>
        </p:txBody>
      </p:sp>
      <p:sp>
        <p:nvSpPr>
          <p:cNvPr id="18" name="Title 2"/>
          <p:cNvSpPr>
            <a:spLocks noGrp="1"/>
          </p:cNvSpPr>
          <p:nvPr>
            <p:ph type="title"/>
          </p:nvPr>
        </p:nvSpPr>
        <p:spPr>
          <a:xfrm>
            <a:off x="457200" y="381000"/>
            <a:ext cx="8229600" cy="685800"/>
          </a:xfrm>
        </p:spPr>
        <p:txBody>
          <a:bodyPr/>
          <a:lstStyle/>
          <a:p>
            <a:r>
              <a:rPr lang="en-JM" dirty="0" smtClean="0"/>
              <a:t>Three Column Layout</a:t>
            </a:r>
            <a:endParaRPr lang="en-US" dirty="0"/>
          </a:p>
        </p:txBody>
      </p:sp>
      <p:sp>
        <p:nvSpPr>
          <p:cNvPr id="19"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a:t>
            </a:r>
            <a:r>
              <a:rPr lang="en-JM" sz="1600" b="1" dirty="0" smtClean="0">
                <a:solidFill>
                  <a:srgbClr val="13983F"/>
                </a:solidFill>
                <a:latin typeface="Arial"/>
                <a:ea typeface="Glegoo"/>
                <a:cs typeface="Arial"/>
              </a:rPr>
              <a:t>may </a:t>
            </a:r>
            <a:r>
              <a:rPr lang="en-JM" sz="1600" b="1" dirty="0">
                <a:solidFill>
                  <a:srgbClr val="13983F"/>
                </a:solidFill>
                <a:latin typeface="Arial"/>
                <a:ea typeface="Glegoo"/>
                <a:cs typeface="Arial"/>
              </a:rPr>
              <a:t>use a nice subtitle here</a:t>
            </a:r>
            <a:endParaRPr lang="en-US" sz="1600" b="1" dirty="0">
              <a:solidFill>
                <a:srgbClr val="13983F"/>
              </a:solidFill>
              <a:latin typeface="Arial"/>
              <a:cs typeface="Arial"/>
            </a:endParaRPr>
          </a:p>
        </p:txBody>
      </p:sp>
      <p:sp>
        <p:nvSpPr>
          <p:cNvPr id="20" name="Content Placeholder 1"/>
          <p:cNvSpPr>
            <a:spLocks noGrp="1"/>
          </p:cNvSpPr>
          <p:nvPr>
            <p:ph sz="quarter" idx="13"/>
          </p:nvPr>
        </p:nvSpPr>
        <p:spPr>
          <a:xfrm>
            <a:off x="3200400" y="2463800"/>
            <a:ext cx="2590800" cy="3429000"/>
          </a:xfrm>
        </p:spPr>
        <p:txBody>
          <a:bodyPr>
            <a:noAutofit/>
          </a:bodyPr>
          <a:lstStyle/>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Aenean ac elit a felis tincidunt.</a:t>
            </a:r>
          </a:p>
          <a:p>
            <a:pPr marL="0" lvl="0" indent="0">
              <a:lnSpc>
                <a:spcPct val="100000"/>
              </a:lnSpc>
            </a:pPr>
            <a:r>
              <a:rPr lang="en-JM" sz="1400" dirty="0">
                <a:ea typeface="Calibri"/>
              </a:rPr>
              <a:t>Met adipis elit aenean ac elit a felis 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Lorem ipsum dolor sit ament aenean elit a felis tincidunt.</a:t>
            </a:r>
            <a:endParaRPr lang="en-JM" sz="1400" dirty="0"/>
          </a:p>
          <a:p>
            <a:pPr>
              <a:lnSpc>
                <a:spcPct val="100000"/>
              </a:lnSpc>
            </a:pPr>
            <a:endParaRPr lang="en-US" sz="1400" dirty="0"/>
          </a:p>
        </p:txBody>
      </p:sp>
      <p:sp>
        <p:nvSpPr>
          <p:cNvPr id="21" name="Content Placeholder 2"/>
          <p:cNvSpPr>
            <a:spLocks noGrp="1"/>
          </p:cNvSpPr>
          <p:nvPr>
            <p:ph sz="quarter" idx="39"/>
          </p:nvPr>
        </p:nvSpPr>
        <p:spPr>
          <a:xfrm>
            <a:off x="3803904" y="1828800"/>
            <a:ext cx="1984248" cy="463296"/>
          </a:xfrm>
        </p:spPr>
        <p:txBody>
          <a:bodyPr/>
          <a:lstStyle/>
          <a:p>
            <a:r>
              <a:rPr lang="en-JM" sz="1200" dirty="0" smtClean="0">
                <a:solidFill>
                  <a:srgbClr val="595959"/>
                </a:solidFill>
                <a:latin typeface="Lato Regular"/>
                <a:cs typeface="Lato Regular"/>
              </a:rPr>
              <a:t>HEADER INFO TWO</a:t>
            </a:r>
            <a:endParaRPr lang="en-JM" sz="1200" dirty="0">
              <a:solidFill>
                <a:srgbClr val="595959"/>
              </a:solidFill>
              <a:latin typeface="Lato Regular"/>
              <a:cs typeface="Lato Regular"/>
            </a:endParaRPr>
          </a:p>
        </p:txBody>
      </p:sp>
      <p:sp>
        <p:nvSpPr>
          <p:cNvPr id="22" name="Rounded Rectangle 12"/>
          <p:cNvSpPr>
            <a:spLocks noChangeAspect="1"/>
          </p:cNvSpPr>
          <p:nvPr/>
        </p:nvSpPr>
        <p:spPr>
          <a:xfrm>
            <a:off x="32766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a:solidFill>
                  <a:schemeClr val="bg1"/>
                </a:solidFill>
                <a:latin typeface="Arial"/>
                <a:cs typeface="Arial"/>
              </a:rPr>
              <a:t>2</a:t>
            </a:r>
            <a:endParaRPr lang="en-JM" sz="1400" b="1" dirty="0">
              <a:solidFill>
                <a:schemeClr val="bg1"/>
              </a:solidFill>
              <a:latin typeface="Arial"/>
              <a:cs typeface="Arial"/>
            </a:endParaRPr>
          </a:p>
        </p:txBody>
      </p:sp>
      <p:sp>
        <p:nvSpPr>
          <p:cNvPr id="23" name="Content Placeholder 1"/>
          <p:cNvSpPr>
            <a:spLocks noGrp="1"/>
          </p:cNvSpPr>
          <p:nvPr>
            <p:ph sz="quarter" idx="13"/>
          </p:nvPr>
        </p:nvSpPr>
        <p:spPr>
          <a:xfrm>
            <a:off x="6172200" y="2463800"/>
            <a:ext cx="2590800" cy="3429000"/>
          </a:xfrm>
        </p:spPr>
        <p:txBody>
          <a:bodyPr>
            <a:noAutofit/>
          </a:bodyPr>
          <a:lstStyle/>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Aenean ac elit a felis tincidunt.</a:t>
            </a:r>
          </a:p>
          <a:p>
            <a:pPr marL="0" lvl="0" indent="0">
              <a:lnSpc>
                <a:spcPct val="100000"/>
              </a:lnSpc>
            </a:pPr>
            <a:r>
              <a:rPr lang="en-JM" sz="1400" dirty="0">
                <a:ea typeface="Calibri"/>
              </a:rPr>
              <a:t>Met adipis elit aenean ac elit a felis tincidunt met elit.</a:t>
            </a:r>
          </a:p>
          <a:p>
            <a:pPr lvl="0">
              <a:lnSpc>
                <a:spcPct val="100000"/>
              </a:lnSpc>
              <a:buFont typeface="Arial"/>
              <a:buChar char="•"/>
            </a:pPr>
            <a:endParaRPr lang="en-JM" sz="1400" dirty="0"/>
          </a:p>
          <a:p>
            <a:pPr marL="0" lvl="0" indent="0">
              <a:lnSpc>
                <a:spcPct val="100000"/>
              </a:lnSpc>
              <a:defRPr/>
            </a:pPr>
            <a:r>
              <a:rPr lang="en-JM" sz="1400" dirty="0">
                <a:ea typeface="Calibri"/>
              </a:rPr>
              <a:t>Consectetur met adipis elit. Lorem ipsum dolor sit ament aenean elit a felis tincidunt.</a:t>
            </a:r>
            <a:endParaRPr lang="en-JM" sz="1400" dirty="0"/>
          </a:p>
          <a:p>
            <a:pPr>
              <a:lnSpc>
                <a:spcPct val="100000"/>
              </a:lnSpc>
            </a:pPr>
            <a:endParaRPr lang="en-US" sz="1400" dirty="0"/>
          </a:p>
          <a:p>
            <a:pPr marL="0" lvl="0" indent="0">
              <a:lnSpc>
                <a:spcPct val="100000"/>
              </a:lnSpc>
            </a:pPr>
            <a:r>
              <a:rPr lang="en-JM" sz="1400" dirty="0">
                <a:ea typeface="Calibri"/>
              </a:rPr>
              <a:t>Consectetur met adipis elit. Lorem ipsum dolor sit ament aenean elit a felis tincidunt.</a:t>
            </a:r>
            <a:endParaRPr lang="en-JM" sz="1400" dirty="0"/>
          </a:p>
          <a:p>
            <a:pPr>
              <a:lnSpc>
                <a:spcPct val="100000"/>
              </a:lnSpc>
            </a:pPr>
            <a:endParaRPr lang="en-US" sz="1400" dirty="0"/>
          </a:p>
        </p:txBody>
      </p:sp>
      <p:sp>
        <p:nvSpPr>
          <p:cNvPr id="24" name="Content Placeholder 2"/>
          <p:cNvSpPr>
            <a:spLocks noGrp="1"/>
          </p:cNvSpPr>
          <p:nvPr>
            <p:ph sz="quarter" idx="39"/>
          </p:nvPr>
        </p:nvSpPr>
        <p:spPr>
          <a:xfrm>
            <a:off x="6775704" y="1828800"/>
            <a:ext cx="1984248" cy="463296"/>
          </a:xfrm>
        </p:spPr>
        <p:txBody>
          <a:bodyPr/>
          <a:lstStyle/>
          <a:p>
            <a:r>
              <a:rPr lang="en-JM" sz="1200" dirty="0" smtClean="0">
                <a:solidFill>
                  <a:srgbClr val="595959"/>
                </a:solidFill>
                <a:latin typeface="Lato Regular"/>
                <a:cs typeface="Lato Regular"/>
              </a:rPr>
              <a:t>HEADER INFO THREE</a:t>
            </a:r>
            <a:endParaRPr lang="en-JM" sz="1200" dirty="0">
              <a:solidFill>
                <a:srgbClr val="595959"/>
              </a:solidFill>
              <a:latin typeface="Lato Regular"/>
              <a:cs typeface="Lato Regular"/>
            </a:endParaRPr>
          </a:p>
        </p:txBody>
      </p:sp>
      <p:sp>
        <p:nvSpPr>
          <p:cNvPr id="25" name="Rounded Rectangle 12"/>
          <p:cNvSpPr>
            <a:spLocks noChangeAspect="1"/>
          </p:cNvSpPr>
          <p:nvPr/>
        </p:nvSpPr>
        <p:spPr>
          <a:xfrm>
            <a:off x="6248400" y="1849121"/>
            <a:ext cx="468000" cy="467999"/>
          </a:xfrm>
          <a:prstGeom prst="roundRect">
            <a:avLst>
              <a:gd name="adj" fmla="val 50000"/>
            </a:avLst>
          </a:prstGeom>
          <a:solidFill>
            <a:srgbClr val="208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b="1" dirty="0">
                <a:solidFill>
                  <a:schemeClr val="bg1"/>
                </a:solidFill>
                <a:latin typeface="Arial"/>
                <a:cs typeface="Arial"/>
              </a:rPr>
              <a:t>3</a:t>
            </a:r>
            <a:endParaRPr lang="en-JM" sz="1400" b="1" dirty="0">
              <a:solidFill>
                <a:schemeClr val="bg1"/>
              </a:solidFill>
              <a:latin typeface="Arial"/>
              <a:cs typeface="Arial"/>
            </a:endParaRPr>
          </a:p>
        </p:txBody>
      </p:sp>
      <p:sp>
        <p:nvSpPr>
          <p:cNvPr id="26"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11</a:t>
            </a:fld>
            <a:endParaRPr lang="en-US" b="1" dirty="0">
              <a:latin typeface="Arial"/>
              <a:cs typeface="Arial"/>
            </a:endParaRPr>
          </a:p>
        </p:txBody>
      </p:sp>
    </p:spTree>
    <p:extLst>
      <p:ext uri="{BB962C8B-B14F-4D97-AF65-F5344CB8AC3E}">
        <p14:creationId xmlns:p14="http://schemas.microsoft.com/office/powerpoint/2010/main" val="39559835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905000"/>
            <a:ext cx="8229600" cy="4038600"/>
          </a:xfrm>
          <a:prstGeom prst="rect">
            <a:avLst/>
          </a:prstGeom>
        </p:spPr>
        <p:txBody>
          <a:bodyPr numCol="2" spcCol="720000">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Bef>
                <a:spcPct val="0"/>
              </a:spcBef>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a:t>
            </a:r>
          </a:p>
          <a:p>
            <a:pPr marL="228600" indent="-228600">
              <a:spcBef>
                <a:spcPct val="0"/>
              </a:spcBef>
              <a:buFont typeface="+mj-lt"/>
              <a:buAutoNum type="arabicPeriod"/>
            </a:pPr>
            <a:endParaRPr lang="en-JM" sz="1400" dirty="0" smtClean="0">
              <a:solidFill>
                <a:srgbClr val="7F7F7F"/>
              </a:solidFill>
              <a:latin typeface="Arial"/>
              <a:cs typeface="Arial"/>
            </a:endParaRPr>
          </a:p>
          <a:p>
            <a:pPr marL="228600" indent="-228600">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r>
              <a:rPr lang="en-JM" sz="1400" dirty="0" smtClean="0">
                <a:solidFill>
                  <a:srgbClr val="7F7F7F"/>
                </a:solidFill>
                <a:latin typeface="Arial"/>
                <a:cs typeface="Arial"/>
              </a:rPr>
              <a:t>.</a:t>
            </a:r>
            <a:endParaRPr lang="en-JM" sz="1400" dirty="0" smtClean="0">
              <a:solidFill>
                <a:srgbClr val="7F7F7F"/>
              </a:solidFill>
              <a:latin typeface="Arial"/>
              <a:cs typeface="Arial"/>
            </a:endParaRPr>
          </a:p>
          <a:p>
            <a:pPr marL="228600" indent="-228600">
              <a:buFont typeface="+mj-lt"/>
              <a:buAutoNum type="arabicPeriod"/>
            </a:pPr>
            <a:r>
              <a:rPr lang="en-JM" sz="1400" dirty="0" smtClean="0">
                <a:solidFill>
                  <a:srgbClr val="7F7F7F"/>
                </a:solidFill>
                <a:latin typeface="Arial"/>
                <a:cs typeface="Arial"/>
              </a:rPr>
              <a:t>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buFont typeface="+mj-lt"/>
              <a:buAutoNum type="arabicPeriod"/>
            </a:pPr>
            <a:endParaRPr lang="en-JM" sz="1400" dirty="0" smtClean="0">
              <a:solidFill>
                <a:srgbClr val="7F7F7F"/>
              </a:solidFill>
              <a:latin typeface="Arial"/>
              <a:cs typeface="Arial"/>
            </a:endParaRPr>
          </a:p>
          <a:p>
            <a:pPr marL="228600" indent="-228600">
              <a:spcBef>
                <a:spcPct val="0"/>
              </a:spcBef>
              <a:buFont typeface="+mj-lt"/>
              <a:buAutoNum type="arabicPeriod"/>
            </a:pPr>
            <a:r>
              <a:rPr lang="en-JM" sz="1400" dirty="0" smtClean="0">
                <a:solidFill>
                  <a:srgbClr val="7F7F7F"/>
                </a:solidFill>
                <a:latin typeface="Arial"/>
                <a:cs typeface="Aria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spcBef>
                <a:spcPct val="0"/>
              </a:spcBef>
              <a:buFont typeface="+mj-lt"/>
              <a:buAutoNum type="arabicPeriod"/>
            </a:pPr>
            <a:endParaRPr lang="en-JM" sz="1400" dirty="0" smtClean="0">
              <a:solidFill>
                <a:srgbClr val="7F7F7F"/>
              </a:solidFill>
              <a:latin typeface="Arial"/>
              <a:cs typeface="Arial"/>
            </a:endParaRPr>
          </a:p>
          <a:p>
            <a:pPr marL="0" indent="0">
              <a:buNone/>
            </a:pPr>
            <a:endParaRPr lang="en-JM" sz="1400" dirty="0" smtClean="0">
              <a:solidFill>
                <a:srgbClr val="7F7F7F"/>
              </a:solidFill>
              <a:latin typeface="Arial"/>
              <a:cs typeface="Arial"/>
            </a:endParaRPr>
          </a:p>
        </p:txBody>
      </p:sp>
      <p:sp>
        <p:nvSpPr>
          <p:cNvPr id="10" name="Title 2"/>
          <p:cNvSpPr>
            <a:spLocks noGrp="1"/>
          </p:cNvSpPr>
          <p:nvPr>
            <p:ph type="title"/>
          </p:nvPr>
        </p:nvSpPr>
        <p:spPr>
          <a:xfrm>
            <a:off x="457200" y="381000"/>
            <a:ext cx="8229600" cy="685800"/>
          </a:xfrm>
        </p:spPr>
        <p:txBody>
          <a:bodyPr/>
          <a:lstStyle/>
          <a:p>
            <a:r>
              <a:rPr lang="en-JM" dirty="0" smtClean="0"/>
              <a:t>Two Column Bullet Layout</a:t>
            </a:r>
            <a:endParaRPr lang="en-US" dirty="0"/>
          </a:p>
        </p:txBody>
      </p:sp>
      <p:sp>
        <p:nvSpPr>
          <p:cNvPr id="11"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12"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12</a:t>
            </a:fld>
            <a:endParaRPr lang="en-US" b="1" dirty="0">
              <a:latin typeface="Arial"/>
              <a:cs typeface="Arial"/>
            </a:endParaRPr>
          </a:p>
        </p:txBody>
      </p:sp>
    </p:spTree>
    <p:extLst>
      <p:ext uri="{BB962C8B-B14F-4D97-AF65-F5344CB8AC3E}">
        <p14:creationId xmlns:p14="http://schemas.microsoft.com/office/powerpoint/2010/main" val="6728490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711200"/>
            <a:ext cx="5029200" cy="685801"/>
          </a:xfrm>
        </p:spPr>
        <p:txBody>
          <a:bodyPr>
            <a:normAutofit/>
          </a:bodyPr>
          <a:lstStyle/>
          <a:p>
            <a:pPr algn="l"/>
            <a:r>
              <a:rPr lang="en-JM" dirty="0" smtClean="0"/>
              <a:t>Product Info Layout</a:t>
            </a:r>
            <a:endParaRPr lang="en-US" dirty="0"/>
          </a:p>
        </p:txBody>
      </p:sp>
      <p:sp>
        <p:nvSpPr>
          <p:cNvPr id="4" name="Text Placeholder 3"/>
          <p:cNvSpPr>
            <a:spLocks noGrp="1"/>
          </p:cNvSpPr>
          <p:nvPr>
            <p:ph type="body" sz="quarter" idx="4294967295"/>
          </p:nvPr>
        </p:nvSpPr>
        <p:spPr>
          <a:xfrm>
            <a:off x="381000" y="1320800"/>
            <a:ext cx="5029200" cy="355600"/>
          </a:xfrm>
        </p:spPr>
        <p:txBody>
          <a:bodyPr>
            <a:noAutofit/>
          </a:bodyPr>
          <a:lstStyle/>
          <a:p>
            <a:pPr marL="0" indent="0" algn="l">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6" name="Rectangle 5"/>
          <p:cNvSpPr/>
          <p:nvPr/>
        </p:nvSpPr>
        <p:spPr>
          <a:xfrm>
            <a:off x="5867400" y="-25400"/>
            <a:ext cx="2667000" cy="6883400"/>
          </a:xfrm>
          <a:prstGeom prst="rect">
            <a:avLst/>
          </a:prstGeom>
          <a:solidFill>
            <a:srgbClr val="2124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5"/>
          <p:cNvSpPr txBox="1">
            <a:spLocks/>
          </p:cNvSpPr>
          <p:nvPr/>
        </p:nvSpPr>
        <p:spPr>
          <a:xfrm>
            <a:off x="6324600" y="871041"/>
            <a:ext cx="1828800" cy="278655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1600" dirty="0" smtClean="0">
                <a:solidFill>
                  <a:srgbClr val="FFFFFF"/>
                </a:solidFill>
                <a:latin typeface="Arial"/>
                <a:cs typeface="Arial"/>
              </a:rPr>
              <a:t>Lorem ipsum dolor sit amet, consectetur et adispicing elit, sed do euismod tempor incididunt ut labore et dolore magna aliqua. Ut enim ad minim veniam, quis et dolor nostrud. </a:t>
            </a:r>
            <a:endParaRPr lang="en-JM" sz="1600" dirty="0">
              <a:solidFill>
                <a:srgbClr val="FFFFFF"/>
              </a:solidFill>
              <a:latin typeface="Arial"/>
              <a:cs typeface="Arial"/>
            </a:endParaRPr>
          </a:p>
        </p:txBody>
      </p:sp>
      <p:sp>
        <p:nvSpPr>
          <p:cNvPr id="20" name="Text Placeholder 5"/>
          <p:cNvSpPr txBox="1">
            <a:spLocks/>
          </p:cNvSpPr>
          <p:nvPr/>
        </p:nvSpPr>
        <p:spPr>
          <a:xfrm>
            <a:off x="6477000" y="3860800"/>
            <a:ext cx="1676400" cy="482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1500"/>
              </a:lnSpc>
              <a:spcBef>
                <a:spcPts val="0"/>
              </a:spcBef>
              <a:buNone/>
            </a:pPr>
            <a:r>
              <a:rPr lang="en-JM" sz="1400" b="1" dirty="0" smtClean="0">
                <a:solidFill>
                  <a:srgbClr val="FFFFFF"/>
                </a:solidFill>
                <a:latin typeface="Arial"/>
                <a:cs typeface="Arial"/>
              </a:rPr>
              <a:t>John Doe</a:t>
            </a:r>
            <a:endParaRPr lang="en-JM" sz="1400" b="1" dirty="0" smtClean="0">
              <a:solidFill>
                <a:srgbClr val="FFFFFF"/>
              </a:solidFill>
              <a:latin typeface="Arial"/>
              <a:cs typeface="Arial"/>
            </a:endParaRPr>
          </a:p>
          <a:p>
            <a:pPr marL="0" indent="0" algn="r">
              <a:lnSpc>
                <a:spcPts val="1500"/>
              </a:lnSpc>
              <a:spcBef>
                <a:spcPts val="0"/>
              </a:spcBef>
              <a:buNone/>
            </a:pPr>
            <a:r>
              <a:rPr lang="en-JM" sz="1200" dirty="0" smtClean="0">
                <a:solidFill>
                  <a:srgbClr val="FFFFFF"/>
                </a:solidFill>
                <a:latin typeface="Arial"/>
                <a:cs typeface="Arial"/>
              </a:rPr>
              <a:t>CEO </a:t>
            </a:r>
            <a:r>
              <a:rPr lang="en-JM" sz="1200" dirty="0" smtClean="0">
                <a:solidFill>
                  <a:srgbClr val="FFFFFF"/>
                </a:solidFill>
                <a:latin typeface="Arial"/>
                <a:cs typeface="Arial"/>
              </a:rPr>
              <a:t>InfoJobs</a:t>
            </a:r>
            <a:endParaRPr lang="en-JM" sz="1200" dirty="0" smtClean="0">
              <a:solidFill>
                <a:srgbClr val="FFFFFF"/>
              </a:solidFill>
              <a:latin typeface="Arial"/>
              <a:cs typeface="Arial"/>
            </a:endParaRPr>
          </a:p>
          <a:p>
            <a:pPr marL="0" indent="0" algn="r">
              <a:buNone/>
            </a:pPr>
            <a:endParaRPr lang="en-JM" sz="1200" dirty="0">
              <a:solidFill>
                <a:srgbClr val="FFFFFF"/>
              </a:solidFill>
              <a:latin typeface="Arial"/>
              <a:cs typeface="Arial"/>
            </a:endParaRPr>
          </a:p>
        </p:txBody>
      </p:sp>
      <p:sp>
        <p:nvSpPr>
          <p:cNvPr id="23" name="TextBox 22"/>
          <p:cNvSpPr txBox="1"/>
          <p:nvPr/>
        </p:nvSpPr>
        <p:spPr>
          <a:xfrm>
            <a:off x="6324600" y="609600"/>
            <a:ext cx="609600" cy="769441"/>
          </a:xfrm>
          <a:prstGeom prst="rect">
            <a:avLst/>
          </a:prstGeom>
          <a:noFill/>
        </p:spPr>
        <p:txBody>
          <a:bodyPr wrap="square" rtlCol="0">
            <a:spAutoFit/>
          </a:bodyPr>
          <a:lstStyle/>
          <a:p>
            <a:r>
              <a:rPr lang="en-US" sz="4400" dirty="0" smtClean="0">
                <a:solidFill>
                  <a:srgbClr val="FFFFFF"/>
                </a:solidFill>
                <a:latin typeface="Times New Roman"/>
                <a:cs typeface="Times New Roman"/>
              </a:rPr>
              <a:t>“</a:t>
            </a:r>
            <a:endParaRPr lang="en-US" sz="4400" dirty="0">
              <a:solidFill>
                <a:srgbClr val="FFFFFF"/>
              </a:solidFill>
              <a:latin typeface="Times New Roman"/>
              <a:cs typeface="Times New Roman"/>
            </a:endParaRPr>
          </a:p>
        </p:txBody>
      </p:sp>
      <p:sp>
        <p:nvSpPr>
          <p:cNvPr id="28" name="Text Placeholder 5"/>
          <p:cNvSpPr txBox="1">
            <a:spLocks/>
          </p:cNvSpPr>
          <p:nvPr/>
        </p:nvSpPr>
        <p:spPr>
          <a:xfrm>
            <a:off x="1147348" y="21717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smtClean="0">
                <a:solidFill>
                  <a:srgbClr val="7F7F7F"/>
                </a:solidFill>
                <a:latin typeface="Arial"/>
                <a:cs typeface="Arial"/>
              </a:rPr>
              <a:t>Lorem ipsum dolor sit amet, consectetur lorem ipsum dolor </a:t>
            </a:r>
            <a:r>
              <a:rPr lang="en-JM" sz="1400" dirty="0" smtClean="0">
                <a:solidFill>
                  <a:srgbClr val="7F7F7F"/>
                </a:solidFill>
                <a:latin typeface="Arial"/>
                <a:cs typeface="Arial"/>
              </a:rPr>
              <a:t>lorem </a:t>
            </a:r>
            <a:r>
              <a:rPr lang="en-JM" sz="1400" dirty="0" smtClean="0">
                <a:solidFill>
                  <a:srgbClr val="7F7F7F"/>
                </a:solidFill>
                <a:latin typeface="Arial"/>
                <a:cs typeface="Arial"/>
              </a:rPr>
              <a:t>ipsum dolor sit amet conse.</a:t>
            </a:r>
            <a:endParaRPr lang="en-JM" sz="1400" dirty="0">
              <a:solidFill>
                <a:srgbClr val="7F7F7F"/>
              </a:solidFill>
              <a:latin typeface="Arial"/>
              <a:cs typeface="Arial"/>
            </a:endParaRPr>
          </a:p>
        </p:txBody>
      </p:sp>
      <p:sp>
        <p:nvSpPr>
          <p:cNvPr id="16" name="Text Placeholder 5"/>
          <p:cNvSpPr txBox="1">
            <a:spLocks/>
          </p:cNvSpPr>
          <p:nvPr/>
        </p:nvSpPr>
        <p:spPr>
          <a:xfrm>
            <a:off x="1143000" y="30988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endParaRPr lang="en-JM" sz="1400" dirty="0">
              <a:solidFill>
                <a:srgbClr val="7F7F7F"/>
              </a:solidFill>
              <a:latin typeface="Arial"/>
              <a:cs typeface="Arial"/>
            </a:endParaRPr>
          </a:p>
        </p:txBody>
      </p:sp>
      <p:sp>
        <p:nvSpPr>
          <p:cNvPr id="17" name="Text Placeholder 5"/>
          <p:cNvSpPr txBox="1">
            <a:spLocks/>
          </p:cNvSpPr>
          <p:nvPr/>
        </p:nvSpPr>
        <p:spPr>
          <a:xfrm>
            <a:off x="1143000" y="40513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endParaRPr lang="en-JM" sz="1400" dirty="0">
              <a:solidFill>
                <a:srgbClr val="7F7F7F"/>
              </a:solidFill>
              <a:latin typeface="Arial"/>
              <a:cs typeface="Arial"/>
            </a:endParaRPr>
          </a:p>
        </p:txBody>
      </p:sp>
      <p:sp>
        <p:nvSpPr>
          <p:cNvPr id="18" name="Text Placeholder 5"/>
          <p:cNvSpPr txBox="1">
            <a:spLocks/>
          </p:cNvSpPr>
          <p:nvPr/>
        </p:nvSpPr>
        <p:spPr>
          <a:xfrm>
            <a:off x="1143000" y="4991100"/>
            <a:ext cx="4262852"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400" dirty="0">
                <a:solidFill>
                  <a:srgbClr val="7F7F7F"/>
                </a:solidFill>
                <a:latin typeface="Arial"/>
                <a:cs typeface="Arial"/>
              </a:rPr>
              <a:t>Lorem ipsum dolor sit amet, consectetur lorem ipsum dolor lorem ipsum dolor sit amet conse.</a:t>
            </a:r>
            <a:endParaRPr lang="en-JM" sz="1400" dirty="0">
              <a:solidFill>
                <a:srgbClr val="7F7F7F"/>
              </a:solidFill>
              <a:latin typeface="Arial"/>
              <a:cs typeface="Arial"/>
            </a:endParaRPr>
          </a:p>
        </p:txBody>
      </p:sp>
      <p:pic>
        <p:nvPicPr>
          <p:cNvPr id="21" name="Imagen 20"/>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381000" y="2133600"/>
            <a:ext cx="609600" cy="609600"/>
          </a:xfrm>
          <a:prstGeom prst="rect">
            <a:avLst/>
          </a:prstGeom>
        </p:spPr>
      </p:pic>
      <p:pic>
        <p:nvPicPr>
          <p:cNvPr id="22" name="Imagen 21"/>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381000" y="3060700"/>
            <a:ext cx="609600" cy="609600"/>
          </a:xfrm>
          <a:prstGeom prst="rect">
            <a:avLst/>
          </a:prstGeom>
        </p:spPr>
      </p:pic>
      <p:pic>
        <p:nvPicPr>
          <p:cNvPr id="24" name="Imagen 23"/>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381000" y="4013200"/>
            <a:ext cx="609600" cy="609600"/>
          </a:xfrm>
          <a:prstGeom prst="rect">
            <a:avLst/>
          </a:prstGeom>
        </p:spPr>
      </p:pic>
      <p:pic>
        <p:nvPicPr>
          <p:cNvPr id="25" name="Imagen 24"/>
          <p:cNvPicPr>
            <a:picLocks noChangeAspect="1"/>
          </p:cNvPicPr>
          <p:nvPr/>
        </p:nvPicPr>
        <p:blipFill>
          <a:blip r:embed="rId5">
            <a:alphaModFix amt="30000"/>
            <a:extLst>
              <a:ext uri="{28A0092B-C50C-407E-A947-70E740481C1C}">
                <a14:useLocalDpi xmlns:a14="http://schemas.microsoft.com/office/drawing/2010/main" val="0"/>
              </a:ext>
            </a:extLst>
          </a:blip>
          <a:stretch>
            <a:fillRect/>
          </a:stretch>
        </p:blipFill>
        <p:spPr>
          <a:xfrm>
            <a:off x="381000" y="4953000"/>
            <a:ext cx="609600" cy="609600"/>
          </a:xfrm>
          <a:prstGeom prst="rect">
            <a:avLst/>
          </a:prstGeom>
        </p:spPr>
      </p:pic>
      <p:sp>
        <p:nvSpPr>
          <p:cNvPr id="26"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13</a:t>
            </a:fld>
            <a:endParaRPr lang="en-US" b="1" dirty="0">
              <a:latin typeface="Arial"/>
              <a:cs typeface="Arial"/>
            </a:endParaRPr>
          </a:p>
        </p:txBody>
      </p:sp>
    </p:spTree>
    <p:extLst>
      <p:ext uri="{BB962C8B-B14F-4D97-AF65-F5344CB8AC3E}">
        <p14:creationId xmlns:p14="http://schemas.microsoft.com/office/powerpoint/2010/main" val="11528927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descr="picjumbo.com_IMG_3624.jpg"/>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7809" r="7809"/>
          <a:stretch>
            <a:fillRect/>
          </a:stretch>
        </p:blipFill>
        <p:spPr>
          <a:xfrm>
            <a:off x="4457700" y="2667000"/>
            <a:ext cx="3924300" cy="3100916"/>
          </a:xfrm>
        </p:spPr>
      </p:pic>
      <p:sp>
        <p:nvSpPr>
          <p:cNvPr id="3" name="Text Placeholder 2"/>
          <p:cNvSpPr>
            <a:spLocks noGrp="1"/>
          </p:cNvSpPr>
          <p:nvPr>
            <p:ph type="body" sz="quarter" idx="14"/>
          </p:nvPr>
        </p:nvSpPr>
        <p:spPr>
          <a:xfrm>
            <a:off x="762000" y="3048000"/>
            <a:ext cx="3429000" cy="2743200"/>
          </a:xfrm>
        </p:spPr>
        <p:txBody>
          <a:bodyPr>
            <a:noAutofit/>
          </a:bodyPr>
          <a:lstStyle/>
          <a:p>
            <a:pPr>
              <a:lnSpc>
                <a:spcPct val="100000"/>
              </a:lnSpc>
            </a:pPr>
            <a:r>
              <a:rPr lang="en-JM" sz="1400" dirty="0">
                <a:solidFill>
                  <a:srgbClr val="7F7F7F"/>
                </a:solidFill>
                <a:ea typeface="Calibri"/>
              </a:rPr>
              <a:t>Consectetur </a:t>
            </a:r>
            <a:r>
              <a:rPr lang="en-JM" sz="1400" dirty="0" smtClean="0">
                <a:solidFill>
                  <a:srgbClr val="7F7F7F"/>
                </a:solidFill>
                <a:ea typeface="Calibri"/>
              </a:rPr>
              <a:t>met </a:t>
            </a:r>
            <a:r>
              <a:rPr lang="en-JM" sz="1400" dirty="0">
                <a:solidFill>
                  <a:srgbClr val="7F7F7F"/>
                </a:solidFill>
                <a:ea typeface="Calibri"/>
              </a:rPr>
              <a:t>adipiscing elit. Aenean ac elit a felis pharetra </a:t>
            </a:r>
            <a:r>
              <a:rPr lang="en-JM" sz="1400" dirty="0" smtClean="0">
                <a:solidFill>
                  <a:srgbClr val="7F7F7F"/>
                </a:solidFill>
                <a:ea typeface="Calibri"/>
              </a:rPr>
              <a:t>met </a:t>
            </a:r>
            <a:r>
              <a:rPr lang="en-JM" sz="1400" dirty="0">
                <a:solidFill>
                  <a:srgbClr val="7F7F7F"/>
                </a:solidFill>
                <a:ea typeface="Calibri"/>
              </a:rPr>
              <a:t>adipiscing. Nam tincidunt enim sit </a:t>
            </a:r>
            <a:r>
              <a:rPr lang="en-JM" sz="1400" dirty="0" smtClean="0">
                <a:solidFill>
                  <a:srgbClr val="7F7F7F"/>
                </a:solidFill>
                <a:ea typeface="Calibri"/>
              </a:rPr>
              <a:t>amet </a:t>
            </a:r>
            <a:r>
              <a:rPr lang="en-JM" sz="1400" dirty="0" smtClean="0">
                <a:solidFill>
                  <a:srgbClr val="7F7F7F"/>
                </a:solidFill>
                <a:ea typeface="Calibri"/>
              </a:rPr>
              <a:t>Gravid.</a:t>
            </a:r>
          </a:p>
          <a:p>
            <a:pPr>
              <a:lnSpc>
                <a:spcPct val="100000"/>
              </a:lnSpc>
            </a:pPr>
            <a:endParaRPr lang="en-JM" sz="1400" dirty="0">
              <a:solidFill>
                <a:srgbClr val="7F7F7F"/>
              </a:solidFill>
              <a:ea typeface="Calibri"/>
            </a:endParaRPr>
          </a:p>
          <a:p>
            <a:pPr>
              <a:lnSpc>
                <a:spcPct val="100000"/>
              </a:lnSpc>
            </a:pPr>
            <a:r>
              <a:rPr lang="en-JM" sz="1400" dirty="0">
                <a:solidFill>
                  <a:srgbClr val="7F7F7F"/>
                </a:solidFill>
                <a:ea typeface="Calibri"/>
              </a:rPr>
              <a:t>Consectetur met adipiscing elit. Aenean ac elit a felis pharetra </a:t>
            </a:r>
            <a:r>
              <a:rPr lang="en-JM" sz="1400" dirty="0" smtClean="0">
                <a:solidFill>
                  <a:srgbClr val="7F7F7F"/>
                </a:solidFill>
                <a:ea typeface="Calibri"/>
              </a:rPr>
              <a:t>met </a:t>
            </a:r>
            <a:r>
              <a:rPr lang="en-JM" sz="1400" dirty="0" smtClean="0">
                <a:solidFill>
                  <a:srgbClr val="7F7F7F"/>
                </a:solidFill>
                <a:ea typeface="Calibri"/>
              </a:rPr>
              <a:t>adipiscing </a:t>
            </a:r>
            <a:r>
              <a:rPr lang="en-JM" sz="1400" dirty="0">
                <a:solidFill>
                  <a:srgbClr val="7F7F7F"/>
                </a:solidFill>
                <a:ea typeface="Calibri"/>
              </a:rPr>
              <a:t>felis pharetra met adipiscing. Nam tincidunt enim sit </a:t>
            </a:r>
            <a:r>
              <a:rPr lang="en-JM" sz="1400" dirty="0" smtClean="0">
                <a:solidFill>
                  <a:srgbClr val="7F7F7F"/>
                </a:solidFill>
                <a:ea typeface="Calibri"/>
              </a:rPr>
              <a:t>amet </a:t>
            </a:r>
            <a:r>
              <a:rPr lang="en-JM" sz="1400" dirty="0">
                <a:solidFill>
                  <a:srgbClr val="7F7F7F"/>
                </a:solidFill>
                <a:ea typeface="Calibri"/>
              </a:rPr>
              <a:t>Gravid</a:t>
            </a:r>
            <a:r>
              <a:rPr lang="en-JM" sz="1400" dirty="0" smtClean="0">
                <a:solidFill>
                  <a:srgbClr val="7F7F7F"/>
                </a:solidFill>
                <a:ea typeface="Calibri"/>
              </a:rPr>
              <a:t>.</a:t>
            </a:r>
          </a:p>
          <a:p>
            <a:pPr>
              <a:lnSpc>
                <a:spcPct val="100000"/>
              </a:lnSpc>
            </a:pPr>
            <a:endParaRPr lang="en-JM" sz="1400" dirty="0" smtClean="0">
              <a:solidFill>
                <a:srgbClr val="7F7F7F"/>
              </a:solidFill>
              <a:ea typeface="Calibri"/>
            </a:endParaRPr>
          </a:p>
          <a:p>
            <a:pPr>
              <a:lnSpc>
                <a:spcPct val="100000"/>
              </a:lnSpc>
            </a:pPr>
            <a:r>
              <a:rPr lang="en-JM" sz="1400" dirty="0">
                <a:solidFill>
                  <a:srgbClr val="7F7F7F"/>
                </a:solidFill>
                <a:ea typeface="Calibri"/>
              </a:rPr>
              <a:t>Consectetur met adipiscing elit. Aenean ac elit a felis pharetra met adipiscing. Nam tincidunt enim sit </a:t>
            </a:r>
            <a:r>
              <a:rPr lang="en-JM" sz="1400" dirty="0" smtClean="0">
                <a:solidFill>
                  <a:srgbClr val="7F7F7F"/>
                </a:solidFill>
                <a:ea typeface="Calibri"/>
              </a:rPr>
              <a:t>amet </a:t>
            </a:r>
            <a:r>
              <a:rPr lang="en-JM" sz="1400" dirty="0">
                <a:solidFill>
                  <a:srgbClr val="7F7F7F"/>
                </a:solidFill>
                <a:ea typeface="Calibri"/>
              </a:rPr>
              <a:t>Gravid.</a:t>
            </a:r>
          </a:p>
          <a:p>
            <a:pPr>
              <a:lnSpc>
                <a:spcPct val="100000"/>
              </a:lnSpc>
            </a:pPr>
            <a:endParaRPr lang="en-JM" sz="1400" dirty="0" smtClean="0">
              <a:solidFill>
                <a:srgbClr val="7F7F7F"/>
              </a:solidFill>
              <a:ea typeface="Calibri"/>
            </a:endParaRPr>
          </a:p>
          <a:p>
            <a:pPr>
              <a:lnSpc>
                <a:spcPct val="100000"/>
              </a:lnSpc>
            </a:pPr>
            <a:endParaRPr lang="en-JM" sz="1400" dirty="0">
              <a:solidFill>
                <a:srgbClr val="7F7F7F"/>
              </a:solidFill>
              <a:ea typeface="Calibri"/>
            </a:endParaRPr>
          </a:p>
          <a:p>
            <a:pPr>
              <a:lnSpc>
                <a:spcPct val="100000"/>
              </a:lnSpc>
            </a:pPr>
            <a:endParaRPr lang="en-JM" sz="1400" dirty="0">
              <a:solidFill>
                <a:srgbClr val="7F7F7F"/>
              </a:solidFill>
            </a:endParaRPr>
          </a:p>
          <a:p>
            <a:pPr>
              <a:lnSpc>
                <a:spcPct val="100000"/>
              </a:lnSpc>
            </a:pPr>
            <a:endParaRPr lang="en-US" sz="1400" dirty="0">
              <a:solidFill>
                <a:srgbClr val="7F7F7F"/>
              </a:solidFill>
            </a:endParaRPr>
          </a:p>
        </p:txBody>
      </p:sp>
      <p:sp>
        <p:nvSpPr>
          <p:cNvPr id="4" name="Text Placeholder 3"/>
          <p:cNvSpPr>
            <a:spLocks noGrp="1"/>
          </p:cNvSpPr>
          <p:nvPr>
            <p:ph type="body" sz="quarter" idx="15"/>
          </p:nvPr>
        </p:nvSpPr>
        <p:spPr>
          <a:xfrm>
            <a:off x="457200" y="1799167"/>
            <a:ext cx="8229600" cy="486833"/>
          </a:xfrm>
        </p:spPr>
        <p:txBody>
          <a:bodyPr/>
          <a:lstStyle/>
          <a:p>
            <a:pPr>
              <a:lnSpc>
                <a:spcPct val="100000"/>
              </a:lnSpc>
            </a:pPr>
            <a:r>
              <a:rPr lang="en-JM" sz="1400" dirty="0">
                <a:solidFill>
                  <a:srgbClr val="7F7F7F"/>
                </a:solidFill>
              </a:rPr>
              <a:t>L</a:t>
            </a:r>
            <a:r>
              <a:rPr lang="en-JM" sz="1400" dirty="0" smtClean="0">
                <a:solidFill>
                  <a:srgbClr val="7F7F7F"/>
                </a:solidFill>
              </a:rPr>
              <a:t>audantium</a:t>
            </a:r>
            <a:r>
              <a:rPr lang="en-JM" sz="1400" dirty="0">
                <a:solidFill>
                  <a:srgbClr val="7F7F7F"/>
                </a:solidFill>
              </a:rPr>
              <a:t>, totam rem aperiam, eaque ipsa quae ab illo inventore veritatis et quasi architecto beatae vitae dicta sunt lorem sit elit dolor lorem explicabo. Nemo enim ipsam voluptatem quia </a:t>
            </a:r>
            <a:r>
              <a:rPr lang="en-JM" sz="1400" dirty="0" smtClean="0">
                <a:solidFill>
                  <a:srgbClr val="7F7F7F"/>
                </a:solidFill>
              </a:rPr>
              <a:t>voluptas.</a:t>
            </a:r>
            <a:endParaRPr lang="en-JM" sz="1400" dirty="0">
              <a:solidFill>
                <a:srgbClr val="7F7F7F"/>
              </a:solidFill>
            </a:endParaRPr>
          </a:p>
          <a:p>
            <a:pPr>
              <a:lnSpc>
                <a:spcPct val="100000"/>
              </a:lnSpc>
            </a:pPr>
            <a:endParaRPr lang="en-US" sz="1400" dirty="0">
              <a:solidFill>
                <a:srgbClr val="7F7F7F"/>
              </a:solidFill>
            </a:endParaRPr>
          </a:p>
        </p:txBody>
      </p:sp>
      <p:sp>
        <p:nvSpPr>
          <p:cNvPr id="5" name="Text Placeholder 4"/>
          <p:cNvSpPr>
            <a:spLocks noGrp="1"/>
          </p:cNvSpPr>
          <p:nvPr>
            <p:ph type="body" sz="quarter" idx="16"/>
          </p:nvPr>
        </p:nvSpPr>
        <p:spPr>
          <a:xfrm>
            <a:off x="762000" y="2667000"/>
            <a:ext cx="1828800" cy="374651"/>
          </a:xfrm>
        </p:spPr>
        <p:txBody>
          <a:bodyPr/>
          <a:lstStyle/>
          <a:p>
            <a:r>
              <a:rPr lang="en-JM" dirty="0" smtClean="0">
                <a:solidFill>
                  <a:srgbClr val="595959"/>
                </a:solidFill>
              </a:rPr>
              <a:t>SECTION TITLE</a:t>
            </a:r>
            <a:endParaRPr lang="en-US" dirty="0">
              <a:solidFill>
                <a:srgbClr val="595959"/>
              </a:solidFill>
            </a:endParaRPr>
          </a:p>
        </p:txBody>
      </p:sp>
      <p:sp>
        <p:nvSpPr>
          <p:cNvPr id="14" name="Title 2"/>
          <p:cNvSpPr>
            <a:spLocks noGrp="1"/>
          </p:cNvSpPr>
          <p:nvPr>
            <p:ph type="title"/>
          </p:nvPr>
        </p:nvSpPr>
        <p:spPr>
          <a:xfrm>
            <a:off x="457200" y="381000"/>
            <a:ext cx="8229600" cy="685800"/>
          </a:xfrm>
        </p:spPr>
        <p:txBody>
          <a:bodyPr/>
          <a:lstStyle/>
          <a:p>
            <a:r>
              <a:rPr lang="en-JM" dirty="0" smtClean="0"/>
              <a:t>Additional Information Layout</a:t>
            </a:r>
            <a:endParaRPr lang="en-US" dirty="0"/>
          </a:p>
        </p:txBody>
      </p:sp>
      <p:sp>
        <p:nvSpPr>
          <p:cNvPr id="15"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16"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14</a:t>
            </a:fld>
            <a:endParaRPr lang="en-US" b="1" dirty="0">
              <a:latin typeface="Arial"/>
              <a:cs typeface="Arial"/>
            </a:endParaRPr>
          </a:p>
        </p:txBody>
      </p:sp>
    </p:spTree>
    <p:extLst>
      <p:ext uri="{BB962C8B-B14F-4D97-AF65-F5344CB8AC3E}">
        <p14:creationId xmlns:p14="http://schemas.microsoft.com/office/powerpoint/2010/main" val="1864885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581400" y="2209800"/>
            <a:ext cx="2505075" cy="1352361"/>
          </a:xfr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t>
            </a:r>
            <a:r>
              <a:rPr lang="en-JM" sz="1400" dirty="0">
                <a:ea typeface="Calibri"/>
              </a:rPr>
              <a:t>adipiscing consectetur met adipiscing </a:t>
            </a:r>
            <a:r>
              <a:rPr lang="en-JM" sz="1400" dirty="0" smtClean="0">
                <a:ea typeface="Calibri"/>
              </a:rPr>
              <a:t>elit lorem ipsum.  </a:t>
            </a:r>
            <a:endParaRPr lang="en-US" sz="1400" dirty="0"/>
          </a:p>
        </p:txBody>
      </p:sp>
      <p:sp>
        <p:nvSpPr>
          <p:cNvPr id="7" name="Text Placeholder 6"/>
          <p:cNvSpPr>
            <a:spLocks noGrp="1"/>
          </p:cNvSpPr>
          <p:nvPr>
            <p:ph type="body" sz="quarter" idx="19"/>
          </p:nvPr>
        </p:nvSpPr>
        <p:spPr>
          <a:xfrm>
            <a:off x="3581401" y="1828800"/>
            <a:ext cx="1600200" cy="410820"/>
          </a:xfrm>
        </p:spPr>
        <p:txBody>
          <a:bodyPr/>
          <a:lstStyle/>
          <a:p>
            <a:r>
              <a:rPr lang="en-US" sz="1200" dirty="0" smtClean="0">
                <a:solidFill>
                  <a:schemeClr val="tx1">
                    <a:lumMod val="65000"/>
                    <a:lumOff val="35000"/>
                  </a:schemeClr>
                </a:solidFill>
              </a:rPr>
              <a:t>SECTION TITLE</a:t>
            </a:r>
            <a:endParaRPr lang="en-US" sz="1200" dirty="0">
              <a:solidFill>
                <a:schemeClr val="tx1">
                  <a:lumMod val="65000"/>
                  <a:lumOff val="35000"/>
                </a:schemeClr>
              </a:solidFill>
            </a:endParaRPr>
          </a:p>
        </p:txBody>
      </p:sp>
      <p:pic>
        <p:nvPicPr>
          <p:cNvPr id="16" name="Marcador de posición de imagen 15" descr="picjumbo.com_IMG_3642.jpg"/>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45527" t="12296" r="11117" b="1456"/>
          <a:stretch/>
        </p:blipFill>
        <p:spPr>
          <a:xfrm>
            <a:off x="381000" y="1858431"/>
            <a:ext cx="2971800" cy="4008969"/>
          </a:xfrm>
        </p:spPr>
      </p:pic>
      <p:sp>
        <p:nvSpPr>
          <p:cNvPr id="15" name="Title 2"/>
          <p:cNvSpPr>
            <a:spLocks noGrp="1"/>
          </p:cNvSpPr>
          <p:nvPr>
            <p:ph type="title"/>
          </p:nvPr>
        </p:nvSpPr>
        <p:spPr>
          <a:xfrm>
            <a:off x="457200" y="381000"/>
            <a:ext cx="8229600" cy="685800"/>
          </a:xfrm>
        </p:spPr>
        <p:txBody>
          <a:bodyPr/>
          <a:lstStyle/>
          <a:p>
            <a:r>
              <a:rPr lang="en-JM" dirty="0" smtClean="0"/>
              <a:t>Image &amp; Content Layout</a:t>
            </a:r>
            <a:endParaRPr lang="en-US" dirty="0"/>
          </a:p>
        </p:txBody>
      </p:sp>
      <p:sp>
        <p:nvSpPr>
          <p:cNvPr id="18"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21" name="Text Placeholder 2"/>
          <p:cNvSpPr>
            <a:spLocks noGrp="1"/>
          </p:cNvSpPr>
          <p:nvPr>
            <p:ph type="body" sz="quarter" idx="15"/>
          </p:nvPr>
        </p:nvSpPr>
        <p:spPr>
          <a:xfrm>
            <a:off x="3581401" y="4495801"/>
            <a:ext cx="2505075" cy="1352361"/>
          </a:xfr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t>
            </a:r>
            <a:r>
              <a:rPr lang="en-JM" sz="1400" dirty="0">
                <a:ea typeface="Calibri"/>
              </a:rPr>
              <a:t>adipiscing consectetur met adipiscing </a:t>
            </a:r>
            <a:r>
              <a:rPr lang="en-JM" sz="1400" dirty="0" smtClean="0">
                <a:ea typeface="Calibri"/>
              </a:rPr>
              <a:t>elit lorem ipsum.  </a:t>
            </a:r>
            <a:endParaRPr lang="en-US" sz="1400" dirty="0"/>
          </a:p>
        </p:txBody>
      </p:sp>
      <p:sp>
        <p:nvSpPr>
          <p:cNvPr id="22" name="Text Placeholder 6"/>
          <p:cNvSpPr>
            <a:spLocks noGrp="1"/>
          </p:cNvSpPr>
          <p:nvPr>
            <p:ph type="body" sz="quarter" idx="19"/>
          </p:nvPr>
        </p:nvSpPr>
        <p:spPr>
          <a:xfrm>
            <a:off x="3581402" y="4114801"/>
            <a:ext cx="1600200" cy="410820"/>
          </a:xfrm>
        </p:spPr>
        <p:txBody>
          <a:bodyPr/>
          <a:lstStyle/>
          <a:p>
            <a:r>
              <a:rPr lang="en-US" sz="1200" dirty="0">
                <a:solidFill>
                  <a:schemeClr val="tx1">
                    <a:lumMod val="65000"/>
                    <a:lumOff val="35000"/>
                  </a:schemeClr>
                </a:solidFill>
              </a:rPr>
              <a:t>SECTION TITLE</a:t>
            </a:r>
            <a:endParaRPr lang="en-US" sz="1200" dirty="0">
              <a:solidFill>
                <a:schemeClr val="tx1">
                  <a:lumMod val="65000"/>
                  <a:lumOff val="35000"/>
                </a:schemeClr>
              </a:solidFill>
            </a:endParaRPr>
          </a:p>
        </p:txBody>
      </p:sp>
      <p:sp>
        <p:nvSpPr>
          <p:cNvPr id="23" name="Text Placeholder 2"/>
          <p:cNvSpPr>
            <a:spLocks noGrp="1"/>
          </p:cNvSpPr>
          <p:nvPr>
            <p:ph type="body" sz="quarter" idx="15"/>
          </p:nvPr>
        </p:nvSpPr>
        <p:spPr>
          <a:xfrm>
            <a:off x="6238876" y="2209800"/>
            <a:ext cx="2505075" cy="1352361"/>
          </a:xfr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t>
            </a:r>
            <a:r>
              <a:rPr lang="en-JM" sz="1400" dirty="0">
                <a:ea typeface="Calibri"/>
              </a:rPr>
              <a:t>adipiscing consectetur met adipiscing </a:t>
            </a:r>
            <a:r>
              <a:rPr lang="en-JM" sz="1400" dirty="0" smtClean="0">
                <a:ea typeface="Calibri"/>
              </a:rPr>
              <a:t>elit lorem ipsum.  </a:t>
            </a:r>
            <a:endParaRPr lang="en-US" sz="1400" dirty="0"/>
          </a:p>
        </p:txBody>
      </p:sp>
      <p:sp>
        <p:nvSpPr>
          <p:cNvPr id="24" name="Text Placeholder 6"/>
          <p:cNvSpPr>
            <a:spLocks noGrp="1"/>
          </p:cNvSpPr>
          <p:nvPr>
            <p:ph type="body" sz="quarter" idx="19"/>
          </p:nvPr>
        </p:nvSpPr>
        <p:spPr>
          <a:xfrm>
            <a:off x="6238877" y="1828800"/>
            <a:ext cx="1600200" cy="410820"/>
          </a:xfrm>
        </p:spPr>
        <p:txBody>
          <a:bodyPr/>
          <a:lstStyle/>
          <a:p>
            <a:r>
              <a:rPr lang="en-US" sz="1200" dirty="0">
                <a:solidFill>
                  <a:schemeClr val="tx1">
                    <a:lumMod val="65000"/>
                    <a:lumOff val="35000"/>
                  </a:schemeClr>
                </a:solidFill>
              </a:rPr>
              <a:t>SECTION TITLE</a:t>
            </a:r>
            <a:endParaRPr lang="en-US" sz="1200" dirty="0">
              <a:solidFill>
                <a:schemeClr val="tx1">
                  <a:lumMod val="65000"/>
                  <a:lumOff val="35000"/>
                </a:schemeClr>
              </a:solidFill>
            </a:endParaRPr>
          </a:p>
        </p:txBody>
      </p:sp>
      <p:sp>
        <p:nvSpPr>
          <p:cNvPr id="25" name="Text Placeholder 2"/>
          <p:cNvSpPr>
            <a:spLocks noGrp="1"/>
          </p:cNvSpPr>
          <p:nvPr>
            <p:ph type="body" sz="quarter" idx="15"/>
          </p:nvPr>
        </p:nvSpPr>
        <p:spPr>
          <a:xfrm>
            <a:off x="6238877" y="4495801"/>
            <a:ext cx="2505075" cy="1352361"/>
          </a:xfrm>
        </p:spPr>
        <p:txBody>
          <a:bodyPr/>
          <a:lstStyle/>
          <a:p>
            <a:pPr>
              <a:lnSpc>
                <a:spcPct val="100000"/>
              </a:lnSpc>
            </a:pPr>
            <a:r>
              <a:rPr lang="en-JM" sz="1400" dirty="0" smtClean="0">
                <a:ea typeface="Calibri"/>
              </a:rPr>
              <a:t>Lorem ipsum dolor sit ament, consectetur met </a:t>
            </a:r>
            <a:r>
              <a:rPr lang="en-JM" sz="1400" dirty="0">
                <a:ea typeface="Calibri"/>
              </a:rPr>
              <a:t>adipiscing elit. Aenean ac elit a felis pharetra Met </a:t>
            </a:r>
            <a:r>
              <a:rPr lang="en-JM" sz="1400" dirty="0">
                <a:ea typeface="Calibri"/>
              </a:rPr>
              <a:t>adipiscing consectetur met adipiscing </a:t>
            </a:r>
            <a:r>
              <a:rPr lang="en-JM" sz="1400" dirty="0" smtClean="0">
                <a:ea typeface="Calibri"/>
              </a:rPr>
              <a:t>elit lorem ipsum.  </a:t>
            </a:r>
            <a:endParaRPr lang="en-US" sz="1400" dirty="0"/>
          </a:p>
        </p:txBody>
      </p:sp>
      <p:sp>
        <p:nvSpPr>
          <p:cNvPr id="26" name="Text Placeholder 6"/>
          <p:cNvSpPr>
            <a:spLocks noGrp="1"/>
          </p:cNvSpPr>
          <p:nvPr>
            <p:ph type="body" sz="quarter" idx="19"/>
          </p:nvPr>
        </p:nvSpPr>
        <p:spPr>
          <a:xfrm>
            <a:off x="6238878" y="4114801"/>
            <a:ext cx="1600200" cy="410820"/>
          </a:xfrm>
        </p:spPr>
        <p:txBody>
          <a:bodyPr/>
          <a:lstStyle/>
          <a:p>
            <a:r>
              <a:rPr lang="en-US" sz="1200" dirty="0">
                <a:solidFill>
                  <a:schemeClr val="tx1">
                    <a:lumMod val="65000"/>
                    <a:lumOff val="35000"/>
                  </a:schemeClr>
                </a:solidFill>
              </a:rPr>
              <a:t>SECTION TITLE</a:t>
            </a:r>
            <a:endParaRPr lang="en-US" sz="1200" dirty="0">
              <a:solidFill>
                <a:schemeClr val="tx1">
                  <a:lumMod val="65000"/>
                  <a:lumOff val="35000"/>
                </a:schemeClr>
              </a:solidFill>
            </a:endParaRPr>
          </a:p>
        </p:txBody>
      </p:sp>
      <p:sp>
        <p:nvSpPr>
          <p:cNvPr id="27"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15</a:t>
            </a:fld>
            <a:endParaRPr lang="en-US" b="1" dirty="0">
              <a:latin typeface="Arial"/>
              <a:cs typeface="Arial"/>
            </a:endParaRPr>
          </a:p>
        </p:txBody>
      </p:sp>
    </p:spTree>
    <p:extLst>
      <p:ext uri="{BB962C8B-B14F-4D97-AF65-F5344CB8AC3E}">
        <p14:creationId xmlns:p14="http://schemas.microsoft.com/office/powerpoint/2010/main" val="34830999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a:spLocks noGrp="1"/>
          </p:cNvSpPr>
          <p:nvPr>
            <p:ph type="title"/>
          </p:nvPr>
        </p:nvSpPr>
        <p:spPr>
          <a:xfrm>
            <a:off x="457200" y="381000"/>
            <a:ext cx="8229600" cy="685800"/>
          </a:xfrm>
        </p:spPr>
        <p:txBody>
          <a:bodyPr/>
          <a:lstStyle/>
          <a:p>
            <a:r>
              <a:rPr lang="en-JM" dirty="0" smtClean="0"/>
              <a:t>Basic Iconography</a:t>
            </a:r>
            <a:endParaRPr lang="en-US" dirty="0"/>
          </a:p>
        </p:txBody>
      </p:sp>
      <p:sp>
        <p:nvSpPr>
          <p:cNvPr id="39"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16</a:t>
            </a:fld>
            <a:endParaRPr lang="en-US" b="1" dirty="0">
              <a:latin typeface="Arial"/>
              <a:cs typeface="Arial"/>
            </a:endParaRPr>
          </a:p>
        </p:txBody>
      </p:sp>
      <p:pic>
        <p:nvPicPr>
          <p:cNvPr id="24" name="Imagen 23" descr="_0000_Vector-Smart-Object.png"/>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457200" y="1600200"/>
            <a:ext cx="762000" cy="762000"/>
          </a:xfrm>
          <a:prstGeom prst="rect">
            <a:avLst/>
          </a:prstGeom>
        </p:spPr>
      </p:pic>
      <p:pic>
        <p:nvPicPr>
          <p:cNvPr id="43" name="Imagen 42"/>
          <p:cNvPicPr>
            <a:picLocks noChangeAspect="1"/>
          </p:cNvPicPr>
          <p:nvPr/>
        </p:nvPicPr>
        <p:blipFill>
          <a:blip r:embed="rId3">
            <a:alphaModFix amt="31000"/>
            <a:extLst>
              <a:ext uri="{28A0092B-C50C-407E-A947-70E740481C1C}">
                <a14:useLocalDpi xmlns:a14="http://schemas.microsoft.com/office/drawing/2010/main" val="0"/>
              </a:ext>
            </a:extLst>
          </a:blip>
          <a:stretch>
            <a:fillRect/>
          </a:stretch>
        </p:blipFill>
        <p:spPr>
          <a:xfrm>
            <a:off x="1502229" y="1600200"/>
            <a:ext cx="762000" cy="762000"/>
          </a:xfrm>
          <a:prstGeom prst="rect">
            <a:avLst/>
          </a:prstGeom>
        </p:spPr>
      </p:pic>
      <p:pic>
        <p:nvPicPr>
          <p:cNvPr id="47" name="Imagen 46"/>
          <p:cNvPicPr>
            <a:picLocks noChangeAspect="1"/>
          </p:cNvPicPr>
          <p:nvPr/>
        </p:nvPicPr>
        <p:blipFill>
          <a:blip r:embed="rId4">
            <a:alphaModFix amt="31000"/>
            <a:extLst>
              <a:ext uri="{28A0092B-C50C-407E-A947-70E740481C1C}">
                <a14:useLocalDpi xmlns:a14="http://schemas.microsoft.com/office/drawing/2010/main" val="0"/>
              </a:ext>
            </a:extLst>
          </a:blip>
          <a:stretch>
            <a:fillRect/>
          </a:stretch>
        </p:blipFill>
        <p:spPr>
          <a:xfrm>
            <a:off x="2547258" y="1600200"/>
            <a:ext cx="762000" cy="762000"/>
          </a:xfrm>
          <a:prstGeom prst="rect">
            <a:avLst/>
          </a:prstGeom>
        </p:spPr>
      </p:pic>
      <p:pic>
        <p:nvPicPr>
          <p:cNvPr id="48" name="Imagen 47"/>
          <p:cNvPicPr>
            <a:picLocks noChangeAspect="1"/>
          </p:cNvPicPr>
          <p:nvPr/>
        </p:nvPicPr>
        <p:blipFill>
          <a:blip r:embed="rId5">
            <a:alphaModFix amt="31000"/>
            <a:extLst>
              <a:ext uri="{28A0092B-C50C-407E-A947-70E740481C1C}">
                <a14:useLocalDpi xmlns:a14="http://schemas.microsoft.com/office/drawing/2010/main" val="0"/>
              </a:ext>
            </a:extLst>
          </a:blip>
          <a:stretch>
            <a:fillRect/>
          </a:stretch>
        </p:blipFill>
        <p:spPr>
          <a:xfrm>
            <a:off x="3592287" y="1600200"/>
            <a:ext cx="762000" cy="762000"/>
          </a:xfrm>
          <a:prstGeom prst="rect">
            <a:avLst/>
          </a:prstGeom>
        </p:spPr>
      </p:pic>
      <p:pic>
        <p:nvPicPr>
          <p:cNvPr id="49" name="Imagen 48"/>
          <p:cNvPicPr>
            <a:picLocks noChangeAspect="1"/>
          </p:cNvPicPr>
          <p:nvPr/>
        </p:nvPicPr>
        <p:blipFill>
          <a:blip r:embed="rId6">
            <a:alphaModFix amt="31000"/>
            <a:extLst>
              <a:ext uri="{28A0092B-C50C-407E-A947-70E740481C1C}">
                <a14:useLocalDpi xmlns:a14="http://schemas.microsoft.com/office/drawing/2010/main" val="0"/>
              </a:ext>
            </a:extLst>
          </a:blip>
          <a:stretch>
            <a:fillRect/>
          </a:stretch>
        </p:blipFill>
        <p:spPr>
          <a:xfrm>
            <a:off x="4637316" y="1600200"/>
            <a:ext cx="762000" cy="762000"/>
          </a:xfrm>
          <a:prstGeom prst="rect">
            <a:avLst/>
          </a:prstGeom>
        </p:spPr>
      </p:pic>
      <p:pic>
        <p:nvPicPr>
          <p:cNvPr id="50" name="Imagen 49"/>
          <p:cNvPicPr>
            <a:picLocks noChangeAspect="1"/>
          </p:cNvPicPr>
          <p:nvPr/>
        </p:nvPicPr>
        <p:blipFill>
          <a:blip r:embed="rId7">
            <a:alphaModFix amt="31000"/>
            <a:extLst>
              <a:ext uri="{28A0092B-C50C-407E-A947-70E740481C1C}">
                <a14:useLocalDpi xmlns:a14="http://schemas.microsoft.com/office/drawing/2010/main" val="0"/>
              </a:ext>
            </a:extLst>
          </a:blip>
          <a:stretch>
            <a:fillRect/>
          </a:stretch>
        </p:blipFill>
        <p:spPr>
          <a:xfrm>
            <a:off x="7772400" y="1600200"/>
            <a:ext cx="762000" cy="762000"/>
          </a:xfrm>
          <a:prstGeom prst="rect">
            <a:avLst/>
          </a:prstGeom>
        </p:spPr>
      </p:pic>
      <p:pic>
        <p:nvPicPr>
          <p:cNvPr id="51" name="Imagen 50"/>
          <p:cNvPicPr>
            <a:picLocks noChangeAspect="1"/>
          </p:cNvPicPr>
          <p:nvPr/>
        </p:nvPicPr>
        <p:blipFill>
          <a:blip r:embed="rId8">
            <a:alphaModFix amt="31000"/>
            <a:extLst>
              <a:ext uri="{28A0092B-C50C-407E-A947-70E740481C1C}">
                <a14:useLocalDpi xmlns:a14="http://schemas.microsoft.com/office/drawing/2010/main" val="0"/>
              </a:ext>
            </a:extLst>
          </a:blip>
          <a:stretch>
            <a:fillRect/>
          </a:stretch>
        </p:blipFill>
        <p:spPr>
          <a:xfrm>
            <a:off x="6727374" y="1600200"/>
            <a:ext cx="762000" cy="762000"/>
          </a:xfrm>
          <a:prstGeom prst="rect">
            <a:avLst/>
          </a:prstGeom>
        </p:spPr>
      </p:pic>
      <p:pic>
        <p:nvPicPr>
          <p:cNvPr id="52" name="Imagen 51"/>
          <p:cNvPicPr>
            <a:picLocks noChangeAspect="1"/>
          </p:cNvPicPr>
          <p:nvPr/>
        </p:nvPicPr>
        <p:blipFill>
          <a:blip r:embed="rId9">
            <a:alphaModFix amt="31000"/>
            <a:extLst>
              <a:ext uri="{28A0092B-C50C-407E-A947-70E740481C1C}">
                <a14:useLocalDpi xmlns:a14="http://schemas.microsoft.com/office/drawing/2010/main" val="0"/>
              </a:ext>
            </a:extLst>
          </a:blip>
          <a:stretch>
            <a:fillRect/>
          </a:stretch>
        </p:blipFill>
        <p:spPr>
          <a:xfrm>
            <a:off x="5682345" y="1600200"/>
            <a:ext cx="762000" cy="762000"/>
          </a:xfrm>
          <a:prstGeom prst="rect">
            <a:avLst/>
          </a:prstGeom>
        </p:spPr>
      </p:pic>
      <p:pic>
        <p:nvPicPr>
          <p:cNvPr id="57" name="Imagen 56"/>
          <p:cNvPicPr>
            <a:picLocks noChangeAspect="1"/>
          </p:cNvPicPr>
          <p:nvPr/>
        </p:nvPicPr>
        <p:blipFill>
          <a:blip r:embed="rId10">
            <a:alphaModFix amt="31000"/>
            <a:extLst>
              <a:ext uri="{28A0092B-C50C-407E-A947-70E740481C1C}">
                <a14:useLocalDpi xmlns:a14="http://schemas.microsoft.com/office/drawing/2010/main" val="0"/>
              </a:ext>
            </a:extLst>
          </a:blip>
          <a:stretch>
            <a:fillRect/>
          </a:stretch>
        </p:blipFill>
        <p:spPr>
          <a:xfrm>
            <a:off x="457200" y="2667000"/>
            <a:ext cx="762000" cy="762000"/>
          </a:xfrm>
          <a:prstGeom prst="rect">
            <a:avLst/>
          </a:prstGeom>
        </p:spPr>
      </p:pic>
      <p:pic>
        <p:nvPicPr>
          <p:cNvPr id="58" name="Imagen 57"/>
          <p:cNvPicPr>
            <a:picLocks noChangeAspect="1"/>
          </p:cNvPicPr>
          <p:nvPr/>
        </p:nvPicPr>
        <p:blipFill>
          <a:blip r:embed="rId11">
            <a:alphaModFix amt="31000"/>
            <a:extLst>
              <a:ext uri="{28A0092B-C50C-407E-A947-70E740481C1C}">
                <a14:useLocalDpi xmlns:a14="http://schemas.microsoft.com/office/drawing/2010/main" val="0"/>
              </a:ext>
            </a:extLst>
          </a:blip>
          <a:stretch>
            <a:fillRect/>
          </a:stretch>
        </p:blipFill>
        <p:spPr>
          <a:xfrm>
            <a:off x="1502229" y="2667000"/>
            <a:ext cx="762000" cy="762000"/>
          </a:xfrm>
          <a:prstGeom prst="rect">
            <a:avLst/>
          </a:prstGeom>
        </p:spPr>
      </p:pic>
      <p:pic>
        <p:nvPicPr>
          <p:cNvPr id="59" name="Imagen 58"/>
          <p:cNvPicPr>
            <a:picLocks noChangeAspect="1"/>
          </p:cNvPicPr>
          <p:nvPr/>
        </p:nvPicPr>
        <p:blipFill>
          <a:blip r:embed="rId12">
            <a:alphaModFix amt="31000"/>
            <a:extLst>
              <a:ext uri="{28A0092B-C50C-407E-A947-70E740481C1C}">
                <a14:useLocalDpi xmlns:a14="http://schemas.microsoft.com/office/drawing/2010/main" val="0"/>
              </a:ext>
            </a:extLst>
          </a:blip>
          <a:stretch>
            <a:fillRect/>
          </a:stretch>
        </p:blipFill>
        <p:spPr>
          <a:xfrm>
            <a:off x="2547258" y="2667000"/>
            <a:ext cx="762000" cy="762000"/>
          </a:xfrm>
          <a:prstGeom prst="rect">
            <a:avLst/>
          </a:prstGeom>
        </p:spPr>
      </p:pic>
      <p:pic>
        <p:nvPicPr>
          <p:cNvPr id="60" name="Imagen 59"/>
          <p:cNvPicPr>
            <a:picLocks noChangeAspect="1"/>
          </p:cNvPicPr>
          <p:nvPr/>
        </p:nvPicPr>
        <p:blipFill>
          <a:blip r:embed="rId13">
            <a:alphaModFix amt="31000"/>
            <a:extLst>
              <a:ext uri="{28A0092B-C50C-407E-A947-70E740481C1C}">
                <a14:useLocalDpi xmlns:a14="http://schemas.microsoft.com/office/drawing/2010/main" val="0"/>
              </a:ext>
            </a:extLst>
          </a:blip>
          <a:stretch>
            <a:fillRect/>
          </a:stretch>
        </p:blipFill>
        <p:spPr>
          <a:xfrm>
            <a:off x="3592287" y="2667000"/>
            <a:ext cx="762000" cy="762000"/>
          </a:xfrm>
          <a:prstGeom prst="rect">
            <a:avLst/>
          </a:prstGeom>
        </p:spPr>
      </p:pic>
      <p:pic>
        <p:nvPicPr>
          <p:cNvPr id="61" name="Imagen 60"/>
          <p:cNvPicPr>
            <a:picLocks noChangeAspect="1"/>
          </p:cNvPicPr>
          <p:nvPr/>
        </p:nvPicPr>
        <p:blipFill>
          <a:blip r:embed="rId14">
            <a:alphaModFix amt="31000"/>
            <a:extLst>
              <a:ext uri="{28A0092B-C50C-407E-A947-70E740481C1C}">
                <a14:useLocalDpi xmlns:a14="http://schemas.microsoft.com/office/drawing/2010/main" val="0"/>
              </a:ext>
            </a:extLst>
          </a:blip>
          <a:stretch>
            <a:fillRect/>
          </a:stretch>
        </p:blipFill>
        <p:spPr>
          <a:xfrm>
            <a:off x="4637316" y="2667000"/>
            <a:ext cx="762000" cy="762000"/>
          </a:xfrm>
          <a:prstGeom prst="rect">
            <a:avLst/>
          </a:prstGeom>
        </p:spPr>
      </p:pic>
      <p:pic>
        <p:nvPicPr>
          <p:cNvPr id="62" name="Imagen 61"/>
          <p:cNvPicPr>
            <a:picLocks noChangeAspect="1"/>
          </p:cNvPicPr>
          <p:nvPr/>
        </p:nvPicPr>
        <p:blipFill>
          <a:blip r:embed="rId15">
            <a:alphaModFix amt="31000"/>
            <a:extLst>
              <a:ext uri="{28A0092B-C50C-407E-A947-70E740481C1C}">
                <a14:useLocalDpi xmlns:a14="http://schemas.microsoft.com/office/drawing/2010/main" val="0"/>
              </a:ext>
            </a:extLst>
          </a:blip>
          <a:stretch>
            <a:fillRect/>
          </a:stretch>
        </p:blipFill>
        <p:spPr>
          <a:xfrm>
            <a:off x="7772400" y="2667000"/>
            <a:ext cx="762000" cy="762000"/>
          </a:xfrm>
          <a:prstGeom prst="rect">
            <a:avLst/>
          </a:prstGeom>
        </p:spPr>
      </p:pic>
      <p:pic>
        <p:nvPicPr>
          <p:cNvPr id="63" name="Imagen 62"/>
          <p:cNvPicPr>
            <a:picLocks noChangeAspect="1"/>
          </p:cNvPicPr>
          <p:nvPr/>
        </p:nvPicPr>
        <p:blipFill>
          <a:blip r:embed="rId16">
            <a:alphaModFix amt="31000"/>
            <a:extLst>
              <a:ext uri="{28A0092B-C50C-407E-A947-70E740481C1C}">
                <a14:useLocalDpi xmlns:a14="http://schemas.microsoft.com/office/drawing/2010/main" val="0"/>
              </a:ext>
            </a:extLst>
          </a:blip>
          <a:stretch>
            <a:fillRect/>
          </a:stretch>
        </p:blipFill>
        <p:spPr>
          <a:xfrm>
            <a:off x="6727374" y="2667000"/>
            <a:ext cx="762000" cy="762000"/>
          </a:xfrm>
          <a:prstGeom prst="rect">
            <a:avLst/>
          </a:prstGeom>
        </p:spPr>
      </p:pic>
      <p:pic>
        <p:nvPicPr>
          <p:cNvPr id="64" name="Imagen 63"/>
          <p:cNvPicPr>
            <a:picLocks noChangeAspect="1"/>
          </p:cNvPicPr>
          <p:nvPr/>
        </p:nvPicPr>
        <p:blipFill>
          <a:blip r:embed="rId17">
            <a:alphaModFix amt="31000"/>
            <a:extLst>
              <a:ext uri="{28A0092B-C50C-407E-A947-70E740481C1C}">
                <a14:useLocalDpi xmlns:a14="http://schemas.microsoft.com/office/drawing/2010/main" val="0"/>
              </a:ext>
            </a:extLst>
          </a:blip>
          <a:stretch>
            <a:fillRect/>
          </a:stretch>
        </p:blipFill>
        <p:spPr>
          <a:xfrm>
            <a:off x="5682345" y="2667000"/>
            <a:ext cx="762000" cy="762000"/>
          </a:xfrm>
          <a:prstGeom prst="rect">
            <a:avLst/>
          </a:prstGeom>
        </p:spPr>
      </p:pic>
      <p:pic>
        <p:nvPicPr>
          <p:cNvPr id="65" name="Imagen 64"/>
          <p:cNvPicPr>
            <a:picLocks noChangeAspect="1"/>
          </p:cNvPicPr>
          <p:nvPr/>
        </p:nvPicPr>
        <p:blipFill>
          <a:blip r:embed="rId18">
            <a:alphaModFix amt="31000"/>
            <a:extLst>
              <a:ext uri="{28A0092B-C50C-407E-A947-70E740481C1C}">
                <a14:useLocalDpi xmlns:a14="http://schemas.microsoft.com/office/drawing/2010/main" val="0"/>
              </a:ext>
            </a:extLst>
          </a:blip>
          <a:stretch>
            <a:fillRect/>
          </a:stretch>
        </p:blipFill>
        <p:spPr>
          <a:xfrm>
            <a:off x="457200" y="3810000"/>
            <a:ext cx="762000" cy="762000"/>
          </a:xfrm>
          <a:prstGeom prst="rect">
            <a:avLst/>
          </a:prstGeom>
        </p:spPr>
      </p:pic>
      <p:pic>
        <p:nvPicPr>
          <p:cNvPr id="66" name="Imagen 65"/>
          <p:cNvPicPr>
            <a:picLocks noChangeAspect="1"/>
          </p:cNvPicPr>
          <p:nvPr/>
        </p:nvPicPr>
        <p:blipFill>
          <a:blip r:embed="rId19">
            <a:alphaModFix amt="31000"/>
            <a:extLst>
              <a:ext uri="{28A0092B-C50C-407E-A947-70E740481C1C}">
                <a14:useLocalDpi xmlns:a14="http://schemas.microsoft.com/office/drawing/2010/main" val="0"/>
              </a:ext>
            </a:extLst>
          </a:blip>
          <a:stretch>
            <a:fillRect/>
          </a:stretch>
        </p:blipFill>
        <p:spPr>
          <a:xfrm>
            <a:off x="1502229" y="3810000"/>
            <a:ext cx="762000" cy="762000"/>
          </a:xfrm>
          <a:prstGeom prst="rect">
            <a:avLst/>
          </a:prstGeom>
        </p:spPr>
      </p:pic>
      <p:pic>
        <p:nvPicPr>
          <p:cNvPr id="67" name="Imagen 66"/>
          <p:cNvPicPr>
            <a:picLocks noChangeAspect="1"/>
          </p:cNvPicPr>
          <p:nvPr/>
        </p:nvPicPr>
        <p:blipFill>
          <a:blip r:embed="rId20">
            <a:alphaModFix amt="31000"/>
            <a:extLst>
              <a:ext uri="{28A0092B-C50C-407E-A947-70E740481C1C}">
                <a14:useLocalDpi xmlns:a14="http://schemas.microsoft.com/office/drawing/2010/main" val="0"/>
              </a:ext>
            </a:extLst>
          </a:blip>
          <a:stretch>
            <a:fillRect/>
          </a:stretch>
        </p:blipFill>
        <p:spPr>
          <a:xfrm>
            <a:off x="2547258" y="3810000"/>
            <a:ext cx="762000" cy="762000"/>
          </a:xfrm>
          <a:prstGeom prst="rect">
            <a:avLst/>
          </a:prstGeom>
        </p:spPr>
      </p:pic>
      <p:pic>
        <p:nvPicPr>
          <p:cNvPr id="68" name="Imagen 67"/>
          <p:cNvPicPr>
            <a:picLocks noChangeAspect="1"/>
          </p:cNvPicPr>
          <p:nvPr/>
        </p:nvPicPr>
        <p:blipFill>
          <a:blip r:embed="rId21">
            <a:alphaModFix amt="31000"/>
            <a:extLst>
              <a:ext uri="{28A0092B-C50C-407E-A947-70E740481C1C}">
                <a14:useLocalDpi xmlns:a14="http://schemas.microsoft.com/office/drawing/2010/main" val="0"/>
              </a:ext>
            </a:extLst>
          </a:blip>
          <a:stretch>
            <a:fillRect/>
          </a:stretch>
        </p:blipFill>
        <p:spPr>
          <a:xfrm>
            <a:off x="3592287" y="3810000"/>
            <a:ext cx="762000" cy="762000"/>
          </a:xfrm>
          <a:prstGeom prst="rect">
            <a:avLst/>
          </a:prstGeom>
        </p:spPr>
      </p:pic>
      <p:pic>
        <p:nvPicPr>
          <p:cNvPr id="69" name="Imagen 68"/>
          <p:cNvPicPr>
            <a:picLocks noChangeAspect="1"/>
          </p:cNvPicPr>
          <p:nvPr/>
        </p:nvPicPr>
        <p:blipFill>
          <a:blip r:embed="rId22">
            <a:alphaModFix amt="31000"/>
            <a:extLst>
              <a:ext uri="{28A0092B-C50C-407E-A947-70E740481C1C}">
                <a14:useLocalDpi xmlns:a14="http://schemas.microsoft.com/office/drawing/2010/main" val="0"/>
              </a:ext>
            </a:extLst>
          </a:blip>
          <a:stretch>
            <a:fillRect/>
          </a:stretch>
        </p:blipFill>
        <p:spPr>
          <a:xfrm>
            <a:off x="4637316" y="3810000"/>
            <a:ext cx="762000" cy="762000"/>
          </a:xfrm>
          <a:prstGeom prst="rect">
            <a:avLst/>
          </a:prstGeom>
        </p:spPr>
      </p:pic>
      <p:pic>
        <p:nvPicPr>
          <p:cNvPr id="70" name="Imagen 69"/>
          <p:cNvPicPr>
            <a:picLocks noChangeAspect="1"/>
          </p:cNvPicPr>
          <p:nvPr/>
        </p:nvPicPr>
        <p:blipFill>
          <a:blip r:embed="rId23">
            <a:alphaModFix amt="31000"/>
            <a:extLst>
              <a:ext uri="{28A0092B-C50C-407E-A947-70E740481C1C}">
                <a14:useLocalDpi xmlns:a14="http://schemas.microsoft.com/office/drawing/2010/main" val="0"/>
              </a:ext>
            </a:extLst>
          </a:blip>
          <a:stretch>
            <a:fillRect/>
          </a:stretch>
        </p:blipFill>
        <p:spPr>
          <a:xfrm>
            <a:off x="7772400" y="3810000"/>
            <a:ext cx="762000" cy="762000"/>
          </a:xfrm>
          <a:prstGeom prst="rect">
            <a:avLst/>
          </a:prstGeom>
        </p:spPr>
      </p:pic>
      <p:pic>
        <p:nvPicPr>
          <p:cNvPr id="71" name="Imagen 70"/>
          <p:cNvPicPr>
            <a:picLocks noChangeAspect="1"/>
          </p:cNvPicPr>
          <p:nvPr/>
        </p:nvPicPr>
        <p:blipFill>
          <a:blip r:embed="rId24">
            <a:alphaModFix amt="31000"/>
            <a:extLst>
              <a:ext uri="{28A0092B-C50C-407E-A947-70E740481C1C}">
                <a14:useLocalDpi xmlns:a14="http://schemas.microsoft.com/office/drawing/2010/main" val="0"/>
              </a:ext>
            </a:extLst>
          </a:blip>
          <a:stretch>
            <a:fillRect/>
          </a:stretch>
        </p:blipFill>
        <p:spPr>
          <a:xfrm>
            <a:off x="6727374" y="3810000"/>
            <a:ext cx="762000" cy="762000"/>
          </a:xfrm>
          <a:prstGeom prst="rect">
            <a:avLst/>
          </a:prstGeom>
        </p:spPr>
      </p:pic>
      <p:pic>
        <p:nvPicPr>
          <p:cNvPr id="72" name="Imagen 71"/>
          <p:cNvPicPr>
            <a:picLocks noChangeAspect="1"/>
          </p:cNvPicPr>
          <p:nvPr/>
        </p:nvPicPr>
        <p:blipFill>
          <a:blip r:embed="rId25">
            <a:alphaModFix amt="31000"/>
            <a:extLst>
              <a:ext uri="{28A0092B-C50C-407E-A947-70E740481C1C}">
                <a14:useLocalDpi xmlns:a14="http://schemas.microsoft.com/office/drawing/2010/main" val="0"/>
              </a:ext>
            </a:extLst>
          </a:blip>
          <a:stretch>
            <a:fillRect/>
          </a:stretch>
        </p:blipFill>
        <p:spPr>
          <a:xfrm>
            <a:off x="5682345" y="3810000"/>
            <a:ext cx="762000" cy="762000"/>
          </a:xfrm>
          <a:prstGeom prst="rect">
            <a:avLst/>
          </a:prstGeom>
        </p:spPr>
      </p:pic>
      <p:pic>
        <p:nvPicPr>
          <p:cNvPr id="73" name="Imagen 72"/>
          <p:cNvPicPr>
            <a:picLocks noChangeAspect="1"/>
          </p:cNvPicPr>
          <p:nvPr/>
        </p:nvPicPr>
        <p:blipFill>
          <a:blip r:embed="rId26">
            <a:alphaModFix amt="31000"/>
            <a:extLst>
              <a:ext uri="{28A0092B-C50C-407E-A947-70E740481C1C}">
                <a14:useLocalDpi xmlns:a14="http://schemas.microsoft.com/office/drawing/2010/main" val="0"/>
              </a:ext>
            </a:extLst>
          </a:blip>
          <a:stretch>
            <a:fillRect/>
          </a:stretch>
        </p:blipFill>
        <p:spPr>
          <a:xfrm>
            <a:off x="457200" y="5029200"/>
            <a:ext cx="762000" cy="762000"/>
          </a:xfrm>
          <a:prstGeom prst="rect">
            <a:avLst/>
          </a:prstGeom>
        </p:spPr>
      </p:pic>
      <p:pic>
        <p:nvPicPr>
          <p:cNvPr id="74" name="Imagen 73"/>
          <p:cNvPicPr>
            <a:picLocks noChangeAspect="1"/>
          </p:cNvPicPr>
          <p:nvPr/>
        </p:nvPicPr>
        <p:blipFill>
          <a:blip r:embed="rId27">
            <a:alphaModFix amt="31000"/>
            <a:extLst>
              <a:ext uri="{28A0092B-C50C-407E-A947-70E740481C1C}">
                <a14:useLocalDpi xmlns:a14="http://schemas.microsoft.com/office/drawing/2010/main" val="0"/>
              </a:ext>
            </a:extLst>
          </a:blip>
          <a:stretch>
            <a:fillRect/>
          </a:stretch>
        </p:blipFill>
        <p:spPr>
          <a:xfrm>
            <a:off x="1502229" y="5029200"/>
            <a:ext cx="762000" cy="762000"/>
          </a:xfrm>
          <a:prstGeom prst="rect">
            <a:avLst/>
          </a:prstGeom>
        </p:spPr>
      </p:pic>
      <p:pic>
        <p:nvPicPr>
          <p:cNvPr id="75" name="Imagen 74"/>
          <p:cNvPicPr>
            <a:picLocks noChangeAspect="1"/>
          </p:cNvPicPr>
          <p:nvPr/>
        </p:nvPicPr>
        <p:blipFill>
          <a:blip r:embed="rId28">
            <a:alphaModFix amt="31000"/>
            <a:extLst>
              <a:ext uri="{28A0092B-C50C-407E-A947-70E740481C1C}">
                <a14:useLocalDpi xmlns:a14="http://schemas.microsoft.com/office/drawing/2010/main" val="0"/>
              </a:ext>
            </a:extLst>
          </a:blip>
          <a:stretch>
            <a:fillRect/>
          </a:stretch>
        </p:blipFill>
        <p:spPr>
          <a:xfrm>
            <a:off x="2547258" y="5029200"/>
            <a:ext cx="762000" cy="762000"/>
          </a:xfrm>
          <a:prstGeom prst="rect">
            <a:avLst/>
          </a:prstGeom>
        </p:spPr>
      </p:pic>
      <p:pic>
        <p:nvPicPr>
          <p:cNvPr id="76" name="Imagen 75"/>
          <p:cNvPicPr>
            <a:picLocks noChangeAspect="1"/>
          </p:cNvPicPr>
          <p:nvPr/>
        </p:nvPicPr>
        <p:blipFill>
          <a:blip r:embed="rId29">
            <a:alphaModFix amt="31000"/>
            <a:extLst>
              <a:ext uri="{28A0092B-C50C-407E-A947-70E740481C1C}">
                <a14:useLocalDpi xmlns:a14="http://schemas.microsoft.com/office/drawing/2010/main" val="0"/>
              </a:ext>
            </a:extLst>
          </a:blip>
          <a:stretch>
            <a:fillRect/>
          </a:stretch>
        </p:blipFill>
        <p:spPr>
          <a:xfrm>
            <a:off x="3592287" y="5029200"/>
            <a:ext cx="762000" cy="762000"/>
          </a:xfrm>
          <a:prstGeom prst="rect">
            <a:avLst/>
          </a:prstGeom>
        </p:spPr>
      </p:pic>
      <p:pic>
        <p:nvPicPr>
          <p:cNvPr id="77" name="Imagen 76"/>
          <p:cNvPicPr>
            <a:picLocks noChangeAspect="1"/>
          </p:cNvPicPr>
          <p:nvPr/>
        </p:nvPicPr>
        <p:blipFill>
          <a:blip r:embed="rId30">
            <a:alphaModFix amt="31000"/>
            <a:extLst>
              <a:ext uri="{28A0092B-C50C-407E-A947-70E740481C1C}">
                <a14:useLocalDpi xmlns:a14="http://schemas.microsoft.com/office/drawing/2010/main" val="0"/>
              </a:ext>
            </a:extLst>
          </a:blip>
          <a:stretch>
            <a:fillRect/>
          </a:stretch>
        </p:blipFill>
        <p:spPr>
          <a:xfrm>
            <a:off x="4637316" y="5029200"/>
            <a:ext cx="762000" cy="762000"/>
          </a:xfrm>
          <a:prstGeom prst="rect">
            <a:avLst/>
          </a:prstGeom>
        </p:spPr>
      </p:pic>
      <p:pic>
        <p:nvPicPr>
          <p:cNvPr id="78" name="Imagen 77"/>
          <p:cNvPicPr>
            <a:picLocks noChangeAspect="1"/>
          </p:cNvPicPr>
          <p:nvPr/>
        </p:nvPicPr>
        <p:blipFill>
          <a:blip r:embed="rId31">
            <a:alphaModFix amt="31000"/>
            <a:extLst>
              <a:ext uri="{28A0092B-C50C-407E-A947-70E740481C1C}">
                <a14:useLocalDpi xmlns:a14="http://schemas.microsoft.com/office/drawing/2010/main" val="0"/>
              </a:ext>
            </a:extLst>
          </a:blip>
          <a:stretch>
            <a:fillRect/>
          </a:stretch>
        </p:blipFill>
        <p:spPr>
          <a:xfrm>
            <a:off x="7772400" y="5029200"/>
            <a:ext cx="762000" cy="762000"/>
          </a:xfrm>
          <a:prstGeom prst="rect">
            <a:avLst/>
          </a:prstGeom>
        </p:spPr>
      </p:pic>
      <p:pic>
        <p:nvPicPr>
          <p:cNvPr id="79" name="Imagen 78"/>
          <p:cNvPicPr>
            <a:picLocks noChangeAspect="1"/>
          </p:cNvPicPr>
          <p:nvPr/>
        </p:nvPicPr>
        <p:blipFill>
          <a:blip r:embed="rId32">
            <a:alphaModFix amt="31000"/>
            <a:extLst>
              <a:ext uri="{28A0092B-C50C-407E-A947-70E740481C1C}">
                <a14:useLocalDpi xmlns:a14="http://schemas.microsoft.com/office/drawing/2010/main" val="0"/>
              </a:ext>
            </a:extLst>
          </a:blip>
          <a:stretch>
            <a:fillRect/>
          </a:stretch>
        </p:blipFill>
        <p:spPr>
          <a:xfrm>
            <a:off x="6727374" y="5029200"/>
            <a:ext cx="762000" cy="762000"/>
          </a:xfrm>
          <a:prstGeom prst="rect">
            <a:avLst/>
          </a:prstGeom>
        </p:spPr>
      </p:pic>
      <p:pic>
        <p:nvPicPr>
          <p:cNvPr id="80" name="Imagen 79"/>
          <p:cNvPicPr>
            <a:picLocks noChangeAspect="1"/>
          </p:cNvPicPr>
          <p:nvPr/>
        </p:nvPicPr>
        <p:blipFill>
          <a:blip r:embed="rId33">
            <a:alphaModFix amt="31000"/>
            <a:extLst>
              <a:ext uri="{28A0092B-C50C-407E-A947-70E740481C1C}">
                <a14:useLocalDpi xmlns:a14="http://schemas.microsoft.com/office/drawing/2010/main" val="0"/>
              </a:ext>
            </a:extLst>
          </a:blip>
          <a:stretch>
            <a:fillRect/>
          </a:stretch>
        </p:blipFill>
        <p:spPr>
          <a:xfrm>
            <a:off x="5682345" y="5029200"/>
            <a:ext cx="762000" cy="762000"/>
          </a:xfrm>
          <a:prstGeom prst="rect">
            <a:avLst/>
          </a:prstGeom>
        </p:spPr>
      </p:pic>
    </p:spTree>
    <p:extLst>
      <p:ext uri="{BB962C8B-B14F-4D97-AF65-F5344CB8AC3E}">
        <p14:creationId xmlns:p14="http://schemas.microsoft.com/office/powerpoint/2010/main" val="8417950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Table 45"/>
          <p:cNvGraphicFramePr>
            <a:graphicFrameLocks noGrp="1"/>
          </p:cNvGraphicFramePr>
          <p:nvPr>
            <p:extLst>
              <p:ext uri="{D42A27DB-BD31-4B8C-83A1-F6EECF244321}">
                <p14:modId xmlns:p14="http://schemas.microsoft.com/office/powerpoint/2010/main" val="3977347838"/>
              </p:ext>
            </p:extLst>
          </p:nvPr>
        </p:nvGraphicFramePr>
        <p:xfrm>
          <a:off x="457200" y="1981200"/>
          <a:ext cx="8227955" cy="3733800"/>
        </p:xfrm>
        <a:graphic>
          <a:graphicData uri="http://schemas.openxmlformats.org/drawingml/2006/table">
            <a:tbl>
              <a:tblPr firstRow="1" bandRow="1">
                <a:tableStyleId>{5C22544A-7EE6-4342-B048-85BDC9FD1C3A}</a:tableStyleId>
              </a:tblPr>
              <a:tblGrid>
                <a:gridCol w="1488868"/>
                <a:gridCol w="1771266"/>
                <a:gridCol w="1707689"/>
                <a:gridCol w="1630066"/>
                <a:gridCol w="1630066"/>
              </a:tblGrid>
              <a:tr h="506816">
                <a:tc>
                  <a:txBody>
                    <a:bodyPr/>
                    <a:lstStyle/>
                    <a:p>
                      <a:pPr algn="ctr"/>
                      <a:r>
                        <a:rPr lang="en-JM" sz="1500" b="1" i="0" dirty="0" smtClean="0">
                          <a:solidFill>
                            <a:schemeClr val="bg1"/>
                          </a:solidFill>
                          <a:latin typeface="Arial"/>
                          <a:cs typeface="Arial"/>
                        </a:rPr>
                        <a:t>Facebook</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chemeClr val="bg1"/>
                          </a:solidFill>
                          <a:latin typeface="Arial"/>
                          <a:cs typeface="Arial"/>
                        </a:rPr>
                        <a:t>Twitter</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chemeClr val="bg1"/>
                          </a:solidFill>
                          <a:latin typeface="Arial"/>
                          <a:cs typeface="Arial"/>
                        </a:rPr>
                        <a:t>Google+</a:t>
                      </a:r>
                      <a:endParaRPr lang="en-JM" sz="1500" b="1" i="0"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500" b="1" i="0" dirty="0" smtClean="0">
                          <a:solidFill>
                            <a:srgbClr val="FFFFFF"/>
                          </a:solidFill>
                          <a:latin typeface="Arial"/>
                          <a:cs typeface="Arial"/>
                        </a:rPr>
                        <a:t>Pinterest</a:t>
                      </a:r>
                      <a:endParaRPr lang="en-JM" sz="1500" b="1" i="0" dirty="0">
                        <a:solidFill>
                          <a:srgbClr val="FFFFFF"/>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c>
                  <a:txBody>
                    <a:bodyPr/>
                    <a:lstStyle/>
                    <a:p>
                      <a:pPr algn="ctr"/>
                      <a:r>
                        <a:rPr lang="en-JM" sz="1500" b="1" i="0" dirty="0" smtClean="0">
                          <a:solidFill>
                            <a:srgbClr val="FFFFFF"/>
                          </a:solidFill>
                          <a:latin typeface="Arial"/>
                          <a:cs typeface="Arial"/>
                        </a:rPr>
                        <a:t>Radar</a:t>
                      </a:r>
                      <a:endParaRPr lang="en-JM" sz="1500" b="1" i="0" dirty="0">
                        <a:solidFill>
                          <a:srgbClr val="FFFFFF"/>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62626"/>
                    </a:solidFill>
                  </a:tcPr>
                </a:tc>
              </a:tr>
              <a:tr h="493300">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100,000</a:t>
                      </a:r>
                      <a:r>
                        <a:rPr lang="en-JM" sz="1200" b="1" baseline="0" dirty="0" smtClean="0">
                          <a:solidFill>
                            <a:schemeClr val="bg1"/>
                          </a:solidFill>
                          <a:latin typeface="Arial"/>
                          <a:cs typeface="Arial"/>
                        </a:rPr>
                        <a:t> users</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100,000</a:t>
                      </a:r>
                      <a:r>
                        <a:rPr lang="en-JM" sz="1200" baseline="0" dirty="0" smtClean="0">
                          <a:solidFill>
                            <a:srgbClr val="424C53"/>
                          </a:solidFill>
                          <a:latin typeface="Arial"/>
                          <a:cs typeface="Arial"/>
                        </a:rPr>
                        <a:t> users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6892">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August</a:t>
                      </a:r>
                      <a:r>
                        <a:rPr lang="en-JM" sz="1200" b="1" baseline="0" dirty="0" smtClean="0">
                          <a:solidFill>
                            <a:schemeClr val="bg1"/>
                          </a:solidFill>
                          <a:latin typeface="Arial"/>
                          <a:cs typeface="Arial"/>
                        </a:rPr>
                        <a:t> 12 2011</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August</a:t>
                      </a:r>
                      <a:r>
                        <a:rPr lang="en-JM" sz="1200" b="0" baseline="0" dirty="0" smtClean="0">
                          <a:solidFill>
                            <a:srgbClr val="424C53"/>
                          </a:solidFill>
                          <a:latin typeface="Arial"/>
                          <a:cs typeface="Arial"/>
                        </a:rPr>
                        <a:t> 12 2011</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6892">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Internal</a:t>
                      </a:r>
                      <a:r>
                        <a:rPr lang="en-JM" sz="1200" b="1" baseline="0" dirty="0" smtClean="0">
                          <a:solidFill>
                            <a:schemeClr val="bg1"/>
                          </a:solidFill>
                          <a:latin typeface="Arial"/>
                          <a:cs typeface="Arial"/>
                        </a:rPr>
                        <a:t> Marketing</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Internal</a:t>
                      </a:r>
                      <a:r>
                        <a:rPr lang="en-JM" sz="1200" baseline="0" dirty="0" smtClean="0">
                          <a:solidFill>
                            <a:srgbClr val="424C53"/>
                          </a:solidFill>
                          <a:latin typeface="Arial"/>
                          <a:cs typeface="Arial"/>
                        </a:rPr>
                        <a:t> Marketing</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$50,000</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$50,000</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10 Promotions</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dirty="0" smtClean="0">
                          <a:solidFill>
                            <a:srgbClr val="424C53"/>
                          </a:solidFill>
                          <a:latin typeface="Arial"/>
                          <a:cs typeface="Arial"/>
                        </a:rPr>
                        <a:t>10 Promotions</a:t>
                      </a:r>
                      <a:endParaRPr lang="en-JM" sz="120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93300">
                <a:tc>
                  <a:txBody>
                    <a:bodyPr/>
                    <a:lstStyle/>
                    <a:p>
                      <a:pPr algn="ctr"/>
                      <a:r>
                        <a:rPr lang="en-JM" sz="1200" b="0" dirty="0" smtClean="0">
                          <a:solidFill>
                            <a:srgbClr val="424C53"/>
                          </a:solidFill>
                          <a:latin typeface="Arial"/>
                          <a:cs typeface="Arial"/>
                        </a:rPr>
                        <a:t>Dave</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0" dirty="0" smtClean="0">
                          <a:solidFill>
                            <a:srgbClr val="424C53"/>
                          </a:solidFill>
                          <a:latin typeface="Arial"/>
                          <a:cs typeface="Arial"/>
                        </a:rPr>
                        <a:t>Sharon</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JM" sz="1200" b="1" dirty="0" smtClean="0">
                          <a:solidFill>
                            <a:schemeClr val="bg1"/>
                          </a:solidFill>
                          <a:latin typeface="Arial"/>
                          <a:cs typeface="Arial"/>
                        </a:rPr>
                        <a:t>Rachel</a:t>
                      </a:r>
                      <a:endParaRPr lang="en-JM" sz="1200" b="1" dirty="0">
                        <a:solidFill>
                          <a:schemeClr val="bg1"/>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pPr algn="ctr"/>
                      <a:r>
                        <a:rPr lang="en-JM" sz="1200" b="0" dirty="0" smtClean="0">
                          <a:solidFill>
                            <a:srgbClr val="424C53"/>
                          </a:solidFill>
                          <a:latin typeface="Arial"/>
                          <a:cs typeface="Arial"/>
                        </a:rPr>
                        <a:t>Lucas</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n-JM" sz="1200" b="0" dirty="0" smtClean="0">
                          <a:solidFill>
                            <a:srgbClr val="424C53"/>
                          </a:solidFill>
                          <a:latin typeface="Arial"/>
                          <a:cs typeface="Arial"/>
                        </a:rPr>
                        <a:t>Michael</a:t>
                      </a:r>
                      <a:endParaRPr lang="en-JM" sz="1200" b="0" dirty="0">
                        <a:solidFill>
                          <a:srgbClr val="424C53"/>
                        </a:solidFill>
                        <a:latin typeface="Arial"/>
                        <a:cs typeface="Arial"/>
                      </a:endParaRPr>
                    </a:p>
                  </a:txBody>
                  <a:tcPr marL="94034" marR="94034" marT="62689" marB="62689"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bl>
          </a:graphicData>
        </a:graphic>
      </p:graphicFrame>
      <p:sp>
        <p:nvSpPr>
          <p:cNvPr id="8" name="Title 2"/>
          <p:cNvSpPr>
            <a:spLocks noGrp="1"/>
          </p:cNvSpPr>
          <p:nvPr>
            <p:ph type="title"/>
          </p:nvPr>
        </p:nvSpPr>
        <p:spPr>
          <a:xfrm>
            <a:off x="457200" y="381000"/>
            <a:ext cx="8229600" cy="685800"/>
          </a:xfrm>
        </p:spPr>
        <p:txBody>
          <a:bodyPr/>
          <a:lstStyle/>
          <a:p>
            <a:r>
              <a:rPr lang="en-JM" dirty="0" smtClean="0"/>
              <a:t>Table Layout</a:t>
            </a:r>
            <a:endParaRPr lang="en-US" dirty="0"/>
          </a:p>
        </p:txBody>
      </p:sp>
      <p:sp>
        <p:nvSpPr>
          <p:cNvPr id="9"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10"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17</a:t>
            </a:fld>
            <a:endParaRPr lang="en-US" b="1" dirty="0">
              <a:latin typeface="Arial"/>
              <a:cs typeface="Arial"/>
            </a:endParaRPr>
          </a:p>
        </p:txBody>
      </p:sp>
    </p:spTree>
    <p:extLst>
      <p:ext uri="{BB962C8B-B14F-4D97-AF65-F5344CB8AC3E}">
        <p14:creationId xmlns:p14="http://schemas.microsoft.com/office/powerpoint/2010/main" val="39273015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3" descr="picjumbo.com_Smooth-Touch-Workspace.jpg"/>
          <p:cNvPicPr>
            <a:picLocks noChangeAspect="1"/>
          </p:cNvPicPr>
          <p:nvPr/>
        </p:nvPicPr>
        <p:blipFill rotWithShape="1">
          <a:blip r:embed="rId2">
            <a:extLst>
              <a:ext uri="{28A0092B-C50C-407E-A947-70E740481C1C}">
                <a14:useLocalDpi xmlns:a14="http://schemas.microsoft.com/office/drawing/2010/main" val="0"/>
              </a:ext>
            </a:extLst>
          </a:blip>
          <a:srcRect l="5650" r="6469" b="819"/>
          <a:stretch/>
        </p:blipFill>
        <p:spPr>
          <a:xfrm>
            <a:off x="0" y="0"/>
            <a:ext cx="9144000" cy="6883400"/>
          </a:xfrm>
          <a:prstGeom prst="rect">
            <a:avLst/>
          </a:prstGeom>
        </p:spPr>
      </p:pic>
      <p:pic>
        <p:nvPicPr>
          <p:cNvPr id="7" name="Picture 6" descr="photodune-4817954-idea-l.jpg"/>
          <p:cNvPicPr>
            <a:picLocks noChangeAspect="1"/>
          </p:cNvPicPr>
          <p:nvPr/>
        </p:nvPicPr>
        <p:blipFill>
          <a:blip r:embed="rId3"/>
          <a:stretch>
            <a:fillRect/>
          </a:stretch>
        </p:blipFill>
        <p:spPr>
          <a:xfrm>
            <a:off x="0" y="6857192"/>
            <a:ext cx="9144000" cy="808"/>
          </a:xfrm>
          <a:prstGeom prst="rect">
            <a:avLst/>
          </a:prstGeom>
        </p:spPr>
      </p:pic>
      <p:sp>
        <p:nvSpPr>
          <p:cNvPr id="12" name="Rounded Rectangle 11"/>
          <p:cNvSpPr>
            <a:spLocks noChangeAspect="1"/>
          </p:cNvSpPr>
          <p:nvPr/>
        </p:nvSpPr>
        <p:spPr>
          <a:xfrm>
            <a:off x="2743200" y="1524000"/>
            <a:ext cx="3509260" cy="3511121"/>
          </a:xfrm>
          <a:prstGeom prst="roundRect">
            <a:avLst>
              <a:gd name="adj" fmla="val 50000"/>
            </a:avLst>
          </a:prstGeom>
          <a:solidFill>
            <a:srgbClr val="13983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Glegoo"/>
              <a:cs typeface="Glegoo"/>
            </a:endParaRPr>
          </a:p>
        </p:txBody>
      </p:sp>
      <p:sp>
        <p:nvSpPr>
          <p:cNvPr id="16" name="Title 2"/>
          <p:cNvSpPr txBox="1">
            <a:spLocks/>
          </p:cNvSpPr>
          <p:nvPr/>
        </p:nvSpPr>
        <p:spPr>
          <a:xfrm>
            <a:off x="3048000" y="2971800"/>
            <a:ext cx="2895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2800" b="1" dirty="0" smtClean="0">
                <a:latin typeface="Arial"/>
                <a:ea typeface="Calibri"/>
                <a:cs typeface="Arial"/>
              </a:rPr>
              <a:t>Sample charts</a:t>
            </a:r>
            <a:endParaRPr lang="en-JM" sz="2800" b="1" dirty="0">
              <a:latin typeface="Arial"/>
              <a:ea typeface="Calibri"/>
              <a:cs typeface="Arial"/>
            </a:endParaRPr>
          </a:p>
        </p:txBody>
      </p:sp>
    </p:spTree>
    <p:extLst>
      <p:ext uri="{BB962C8B-B14F-4D97-AF65-F5344CB8AC3E}">
        <p14:creationId xmlns:p14="http://schemas.microsoft.com/office/powerpoint/2010/main" val="20962380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p:nvPr>
            <p:extLst>
              <p:ext uri="{D42A27DB-BD31-4B8C-83A1-F6EECF244321}">
                <p14:modId xmlns:p14="http://schemas.microsoft.com/office/powerpoint/2010/main" val="845016195"/>
              </p:ext>
            </p:extLst>
          </p:nvPr>
        </p:nvGraphicFramePr>
        <p:xfrm>
          <a:off x="2667000" y="2006600"/>
          <a:ext cx="3581400" cy="3979333"/>
        </p:xfrm>
        <a:graphic>
          <a:graphicData uri="http://schemas.openxmlformats.org/drawingml/2006/chart">
            <c:chart xmlns:c="http://schemas.openxmlformats.org/drawingml/2006/chart" xmlns:r="http://schemas.openxmlformats.org/officeDocument/2006/relationships" r:id="rId2"/>
          </a:graphicData>
        </a:graphic>
      </p:graphicFrame>
      <p:cxnSp>
        <p:nvCxnSpPr>
          <p:cNvPr id="19" name="Straight Connector 18"/>
          <p:cNvCxnSpPr/>
          <p:nvPr/>
        </p:nvCxnSpPr>
        <p:spPr>
          <a:xfrm flipH="1">
            <a:off x="6019800" y="4343400"/>
            <a:ext cx="609600" cy="8512"/>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343400" y="2390576"/>
            <a:ext cx="1447800" cy="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2743201" y="5054600"/>
            <a:ext cx="609599" cy="0"/>
          </a:xfrm>
          <a:prstGeom prst="line">
            <a:avLst/>
          </a:prstGeom>
          <a:ln w="12700" cmpd="sng">
            <a:solidFill>
              <a:srgbClr val="CFD6DC"/>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2618096" y="3124200"/>
            <a:ext cx="658504" cy="0"/>
          </a:xfrm>
          <a:prstGeom prst="line">
            <a:avLst/>
          </a:prstGeom>
          <a:ln w="12700" cmpd="sng">
            <a:solidFill>
              <a:srgbClr val="CFD6DC"/>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838200" y="2895600"/>
            <a:ext cx="1338828" cy="276999"/>
          </a:xfrm>
          <a:prstGeom prst="rect">
            <a:avLst/>
          </a:prstGeom>
        </p:spPr>
        <p:txBody>
          <a:bodyPr wrap="none">
            <a:spAutoFit/>
          </a:bodyPr>
          <a:lstStyle/>
          <a:p>
            <a:r>
              <a:rPr lang="en-JM" sz="1200" b="1" dirty="0" smtClean="0">
                <a:solidFill>
                  <a:schemeClr val="bg1">
                    <a:lumMod val="65000"/>
                  </a:schemeClr>
                </a:solidFill>
                <a:latin typeface="Arial"/>
                <a:cs typeface="Arial"/>
              </a:rPr>
              <a:t>SECTION TITLE</a:t>
            </a:r>
            <a:endParaRPr lang="en-JM" sz="1200" b="1" dirty="0">
              <a:solidFill>
                <a:schemeClr val="bg1">
                  <a:lumMod val="65000"/>
                </a:schemeClr>
              </a:solidFill>
              <a:latin typeface="Arial"/>
              <a:cs typeface="Arial"/>
            </a:endParaRPr>
          </a:p>
        </p:txBody>
      </p:sp>
      <p:sp>
        <p:nvSpPr>
          <p:cNvPr id="24" name="Text Placeholder 5"/>
          <p:cNvSpPr txBox="1">
            <a:spLocks/>
          </p:cNvSpPr>
          <p:nvPr/>
        </p:nvSpPr>
        <p:spPr>
          <a:xfrm>
            <a:off x="838200" y="3200400"/>
            <a:ext cx="1981200" cy="609600"/>
          </a:xfrm>
          <a:prstGeom prst="rect">
            <a:avLst/>
          </a:prstGeom>
          <a:noFill/>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a:t>
            </a:r>
            <a:r>
              <a:rPr lang="en-JM" sz="1200" dirty="0" smtClean="0">
                <a:solidFill>
                  <a:schemeClr val="tx1">
                    <a:lumMod val="50000"/>
                    <a:lumOff val="50000"/>
                  </a:schemeClr>
                </a:solidFill>
                <a:latin typeface="Arial"/>
                <a:cs typeface="Arial"/>
              </a:rPr>
              <a:t>lorem.</a:t>
            </a:r>
            <a:endParaRPr lang="en-JM" sz="1200" dirty="0" smtClean="0">
              <a:solidFill>
                <a:schemeClr val="tx1">
                  <a:lumMod val="50000"/>
                  <a:lumOff val="50000"/>
                </a:schemeClr>
              </a:solidFill>
              <a:latin typeface="Arial"/>
              <a:cs typeface="Arial"/>
            </a:endParaRPr>
          </a:p>
        </p:txBody>
      </p:sp>
      <p:sp>
        <p:nvSpPr>
          <p:cNvPr id="26" name="Text Placeholder 5"/>
          <p:cNvSpPr txBox="1">
            <a:spLocks/>
          </p:cNvSpPr>
          <p:nvPr/>
        </p:nvSpPr>
        <p:spPr>
          <a:xfrm>
            <a:off x="5867400" y="2365176"/>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a:t>
            </a:r>
            <a:r>
              <a:rPr lang="en-JM" sz="1200" dirty="0" smtClean="0">
                <a:solidFill>
                  <a:schemeClr val="tx1">
                    <a:lumMod val="50000"/>
                    <a:lumOff val="50000"/>
                  </a:schemeClr>
                </a:solidFill>
                <a:latin typeface="Arial"/>
                <a:cs typeface="Arial"/>
              </a:rPr>
              <a:t>lorem.</a:t>
            </a:r>
            <a:endParaRPr lang="en-JM" sz="1200" dirty="0" smtClean="0">
              <a:solidFill>
                <a:schemeClr val="tx1">
                  <a:lumMod val="50000"/>
                  <a:lumOff val="50000"/>
                </a:schemeClr>
              </a:solidFill>
              <a:latin typeface="Arial"/>
              <a:cs typeface="Arial"/>
            </a:endParaRPr>
          </a:p>
        </p:txBody>
      </p:sp>
      <p:sp>
        <p:nvSpPr>
          <p:cNvPr id="28" name="Rectangle 27"/>
          <p:cNvSpPr/>
          <p:nvPr/>
        </p:nvSpPr>
        <p:spPr>
          <a:xfrm>
            <a:off x="990600" y="4873824"/>
            <a:ext cx="1338828" cy="276999"/>
          </a:xfrm>
          <a:prstGeom prst="rect">
            <a:avLst/>
          </a:prstGeom>
        </p:spPr>
        <p:txBody>
          <a:bodyPr wrap="none">
            <a:spAutoFit/>
          </a:bodyPr>
          <a:lstStyle/>
          <a:p>
            <a:r>
              <a:rPr lang="en-JM" sz="1200" b="1" dirty="0" smtClean="0">
                <a:solidFill>
                  <a:schemeClr val="bg1">
                    <a:lumMod val="65000"/>
                  </a:schemeClr>
                </a:solidFill>
                <a:latin typeface="Arial"/>
                <a:cs typeface="Arial"/>
              </a:rPr>
              <a:t>SECTION TITLE</a:t>
            </a:r>
            <a:endParaRPr lang="en-JM" sz="1200" b="1" dirty="0">
              <a:solidFill>
                <a:schemeClr val="bg1">
                  <a:lumMod val="65000"/>
                </a:schemeClr>
              </a:solidFill>
              <a:latin typeface="Arial"/>
              <a:cs typeface="Arial"/>
            </a:endParaRPr>
          </a:p>
        </p:txBody>
      </p:sp>
      <p:sp>
        <p:nvSpPr>
          <p:cNvPr id="29" name="Text Placeholder 5"/>
          <p:cNvSpPr txBox="1">
            <a:spLocks/>
          </p:cNvSpPr>
          <p:nvPr/>
        </p:nvSpPr>
        <p:spPr>
          <a:xfrm>
            <a:off x="990600" y="5181600"/>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a:t>
            </a:r>
            <a:r>
              <a:rPr lang="en-JM" sz="1200" dirty="0" smtClean="0">
                <a:solidFill>
                  <a:schemeClr val="tx1">
                    <a:lumMod val="50000"/>
                    <a:lumOff val="50000"/>
                  </a:schemeClr>
                </a:solidFill>
                <a:latin typeface="Arial"/>
                <a:cs typeface="Arial"/>
              </a:rPr>
              <a:t>lorem.</a:t>
            </a:r>
            <a:endParaRPr lang="en-JM" sz="1200" dirty="0" smtClean="0">
              <a:solidFill>
                <a:schemeClr val="tx1">
                  <a:lumMod val="50000"/>
                  <a:lumOff val="50000"/>
                </a:schemeClr>
              </a:solidFill>
              <a:latin typeface="Arial"/>
              <a:cs typeface="Arial"/>
            </a:endParaRPr>
          </a:p>
        </p:txBody>
      </p:sp>
      <p:sp>
        <p:nvSpPr>
          <p:cNvPr id="34" name="Rectangle 33"/>
          <p:cNvSpPr/>
          <p:nvPr/>
        </p:nvSpPr>
        <p:spPr>
          <a:xfrm>
            <a:off x="6629401" y="4038600"/>
            <a:ext cx="1338828" cy="276999"/>
          </a:xfrm>
          <a:prstGeom prst="rect">
            <a:avLst/>
          </a:prstGeom>
        </p:spPr>
        <p:txBody>
          <a:bodyPr wrap="none">
            <a:spAutoFit/>
          </a:bodyPr>
          <a:lstStyle/>
          <a:p>
            <a:r>
              <a:rPr lang="en-JM" sz="1200" b="1" dirty="0">
                <a:solidFill>
                  <a:schemeClr val="bg1">
                    <a:lumMod val="65000"/>
                  </a:schemeClr>
                </a:solidFill>
                <a:latin typeface="Arial"/>
                <a:cs typeface="Arial"/>
              </a:rPr>
              <a:t>SECTION TITLE</a:t>
            </a:r>
            <a:endParaRPr lang="en-JM" sz="1200" b="1" dirty="0">
              <a:solidFill>
                <a:schemeClr val="bg1">
                  <a:lumMod val="65000"/>
                </a:schemeClr>
              </a:solidFill>
              <a:latin typeface="Arial"/>
              <a:cs typeface="Arial"/>
            </a:endParaRPr>
          </a:p>
        </p:txBody>
      </p:sp>
      <p:sp>
        <p:nvSpPr>
          <p:cNvPr id="35" name="Text Placeholder 5"/>
          <p:cNvSpPr txBox="1">
            <a:spLocks/>
          </p:cNvSpPr>
          <p:nvPr/>
        </p:nvSpPr>
        <p:spPr>
          <a:xfrm>
            <a:off x="6629400" y="4346376"/>
            <a:ext cx="1981200" cy="914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tx1">
                    <a:lumMod val="50000"/>
                    <a:lumOff val="50000"/>
                  </a:schemeClr>
                </a:solidFill>
                <a:latin typeface="Arial"/>
                <a:cs typeface="Arial"/>
              </a:rPr>
              <a:t>Lorem ipsum dolor sit amet, consectetur </a:t>
            </a:r>
            <a:r>
              <a:rPr lang="en-JM" sz="1200" dirty="0" smtClean="0">
                <a:solidFill>
                  <a:schemeClr val="tx1">
                    <a:lumMod val="50000"/>
                    <a:lumOff val="50000"/>
                  </a:schemeClr>
                </a:solidFill>
                <a:latin typeface="Arial"/>
                <a:cs typeface="Arial"/>
              </a:rPr>
              <a:t>lorem.</a:t>
            </a:r>
            <a:endParaRPr lang="en-JM" sz="1200" dirty="0" smtClean="0">
              <a:solidFill>
                <a:schemeClr val="tx1">
                  <a:lumMod val="50000"/>
                  <a:lumOff val="50000"/>
                </a:schemeClr>
              </a:solidFill>
              <a:latin typeface="Arial"/>
              <a:cs typeface="Arial"/>
            </a:endParaRPr>
          </a:p>
        </p:txBody>
      </p:sp>
      <p:sp>
        <p:nvSpPr>
          <p:cNvPr id="36" name="Rectangle 35"/>
          <p:cNvSpPr/>
          <p:nvPr/>
        </p:nvSpPr>
        <p:spPr>
          <a:xfrm>
            <a:off x="5867400" y="2057400"/>
            <a:ext cx="1338828" cy="276999"/>
          </a:xfrm>
          <a:prstGeom prst="rect">
            <a:avLst/>
          </a:prstGeom>
        </p:spPr>
        <p:txBody>
          <a:bodyPr wrap="none">
            <a:spAutoFit/>
          </a:bodyPr>
          <a:lstStyle/>
          <a:p>
            <a:r>
              <a:rPr lang="en-JM" sz="1200" b="1" dirty="0">
                <a:solidFill>
                  <a:schemeClr val="bg1">
                    <a:lumMod val="65000"/>
                  </a:schemeClr>
                </a:solidFill>
                <a:latin typeface="Arial"/>
                <a:cs typeface="Arial"/>
              </a:rPr>
              <a:t>SECTION TITLE</a:t>
            </a:r>
            <a:endParaRPr lang="en-JM" sz="1200" b="1" dirty="0">
              <a:solidFill>
                <a:schemeClr val="bg1">
                  <a:lumMod val="65000"/>
                </a:schemeClr>
              </a:solidFill>
              <a:latin typeface="Arial"/>
              <a:cs typeface="Arial"/>
            </a:endParaRPr>
          </a:p>
        </p:txBody>
      </p:sp>
      <p:sp>
        <p:nvSpPr>
          <p:cNvPr id="32" name="Rectangle 38"/>
          <p:cNvSpPr/>
          <p:nvPr/>
        </p:nvSpPr>
        <p:spPr>
          <a:xfrm>
            <a:off x="3810000" y="3635514"/>
            <a:ext cx="1524000" cy="707886"/>
          </a:xfrm>
          <a:prstGeom prst="rect">
            <a:avLst/>
          </a:prstGeom>
        </p:spPr>
        <p:txBody>
          <a:bodyPr wrap="square">
            <a:spAutoFit/>
          </a:bodyPr>
          <a:lstStyle/>
          <a:p>
            <a:pPr algn="ctr"/>
            <a:r>
              <a:rPr lang="en-JM" sz="4000" b="1" dirty="0" smtClean="0">
                <a:solidFill>
                  <a:srgbClr val="262626"/>
                </a:solidFill>
                <a:latin typeface="Arial"/>
                <a:cs typeface="Arial"/>
              </a:rPr>
              <a:t>2013</a:t>
            </a:r>
            <a:endParaRPr lang="en-JM" sz="4000" b="1" dirty="0">
              <a:solidFill>
                <a:srgbClr val="262626"/>
              </a:solidFill>
              <a:latin typeface="Arial"/>
              <a:cs typeface="Arial"/>
            </a:endParaRPr>
          </a:p>
        </p:txBody>
      </p:sp>
      <p:sp>
        <p:nvSpPr>
          <p:cNvPr id="25"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19</a:t>
            </a:fld>
            <a:endParaRPr lang="en-US" b="1" dirty="0">
              <a:latin typeface="Arial"/>
              <a:cs typeface="Arial"/>
            </a:endParaRPr>
          </a:p>
        </p:txBody>
      </p:sp>
      <p:cxnSp>
        <p:nvCxnSpPr>
          <p:cNvPr id="39" name="Straight Connector 19"/>
          <p:cNvCxnSpPr/>
          <p:nvPr/>
        </p:nvCxnSpPr>
        <p:spPr>
          <a:xfrm flipV="1">
            <a:off x="4343400" y="2390576"/>
            <a:ext cx="0" cy="15240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0" name="Title 2"/>
          <p:cNvSpPr>
            <a:spLocks noGrp="1"/>
          </p:cNvSpPr>
          <p:nvPr>
            <p:ph type="title"/>
          </p:nvPr>
        </p:nvSpPr>
        <p:spPr>
          <a:xfrm>
            <a:off x="457200" y="381000"/>
            <a:ext cx="8229600" cy="685800"/>
          </a:xfrm>
        </p:spPr>
        <p:txBody>
          <a:bodyPr/>
          <a:lstStyle/>
          <a:p>
            <a:r>
              <a:rPr lang="en-JM" dirty="0" smtClean="0"/>
              <a:t>Pie Chart / Statistics</a:t>
            </a:r>
            <a:endParaRPr lang="en-US" dirty="0"/>
          </a:p>
        </p:txBody>
      </p:sp>
      <p:sp>
        <p:nvSpPr>
          <p:cNvPr id="41"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Tree>
    <p:extLst>
      <p:ext uri="{BB962C8B-B14F-4D97-AF65-F5344CB8AC3E}">
        <p14:creationId xmlns:p14="http://schemas.microsoft.com/office/powerpoint/2010/main" val="271640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p:cNvPicPr preferRelativeResize="0">
            <a:picLocks noGrp="1" noChangeAspect="1"/>
          </p:cNvPicPr>
          <p:nvPr>
            <p:ph type="pic" sz="quarter" idx="80"/>
          </p:nvPr>
        </p:nvPicPr>
        <p:blipFill rotWithShape="1">
          <a:blip r:embed="rId2">
            <a:extLst>
              <a:ext uri="{28A0092B-C50C-407E-A947-70E740481C1C}">
                <a14:useLocalDpi xmlns:a14="http://schemas.microsoft.com/office/drawing/2010/main" val="0"/>
              </a:ext>
            </a:extLst>
          </a:blip>
          <a:srcRect t="10209" b="10209"/>
          <a:stretch/>
        </p:blipFill>
        <p:spPr>
          <a:xfrm>
            <a:off x="0" y="2006600"/>
            <a:ext cx="9144000" cy="4851400"/>
          </a:xfrm>
        </p:spPr>
      </p:pic>
      <p:sp>
        <p:nvSpPr>
          <p:cNvPr id="3" name="Title 2"/>
          <p:cNvSpPr>
            <a:spLocks noGrp="1"/>
          </p:cNvSpPr>
          <p:nvPr>
            <p:ph type="title"/>
          </p:nvPr>
        </p:nvSpPr>
        <p:spPr>
          <a:xfrm>
            <a:off x="457200" y="381000"/>
            <a:ext cx="8229600" cy="685800"/>
          </a:xfrm>
        </p:spPr>
        <p:txBody>
          <a:bodyPr/>
          <a:lstStyle/>
          <a:p>
            <a:r>
              <a:rPr lang="en-JM" dirty="0"/>
              <a:t>Half Screen Single Image </a:t>
            </a:r>
            <a:endParaRPr lang="en-US" dirty="0"/>
          </a:p>
        </p:txBody>
      </p:sp>
      <p:sp>
        <p:nvSpPr>
          <p:cNvPr id="6" name="Text Placeholder 3"/>
          <p:cNvSpPr>
            <a:spLocks noGrp="1"/>
          </p:cNvSpPr>
          <p:nvPr>
            <p:ph type="body" sz="quarter" idx="4294967295"/>
          </p:nvPr>
        </p:nvSpPr>
        <p:spPr>
          <a:xfrm>
            <a:off x="457200" y="1066800"/>
            <a:ext cx="8229600" cy="431800"/>
          </a:xfrm>
        </p:spPr>
        <p:txBody>
          <a:bodyPr/>
          <a:lstStyle/>
          <a:p>
            <a:pPr marL="0" indent="0" algn="ctr">
              <a:buNone/>
            </a:pPr>
            <a:r>
              <a:rPr lang="en-JM" b="1" dirty="0">
                <a:solidFill>
                  <a:srgbClr val="13983F"/>
                </a:solidFill>
                <a:latin typeface="Arial"/>
                <a:ea typeface="Glegoo"/>
                <a:cs typeface="Arial"/>
              </a:rPr>
              <a:t>You may use a nice subtitle here</a:t>
            </a:r>
            <a:endParaRPr lang="en-US" b="1" dirty="0">
              <a:solidFill>
                <a:srgbClr val="13983F"/>
              </a:solidFill>
              <a:latin typeface="Arial"/>
              <a:cs typeface="Arial"/>
            </a:endParaRPr>
          </a:p>
        </p:txBody>
      </p:sp>
    </p:spTree>
    <p:extLst>
      <p:ext uri="{BB962C8B-B14F-4D97-AF65-F5344CB8AC3E}">
        <p14:creationId xmlns:p14="http://schemas.microsoft.com/office/powerpoint/2010/main" val="31848086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Placeholder 4"/>
          <p:cNvGraphicFramePr>
            <a:graphicFrameLocks/>
          </p:cNvGraphicFramePr>
          <p:nvPr>
            <p:extLst>
              <p:ext uri="{D42A27DB-BD31-4B8C-83A1-F6EECF244321}">
                <p14:modId xmlns:p14="http://schemas.microsoft.com/office/powerpoint/2010/main" val="1112885657"/>
              </p:ext>
            </p:extLst>
          </p:nvPr>
        </p:nvGraphicFramePr>
        <p:xfrm>
          <a:off x="228600" y="2362200"/>
          <a:ext cx="3810000" cy="3048000"/>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Box 35"/>
          <p:cNvSpPr txBox="1"/>
          <p:nvPr/>
        </p:nvSpPr>
        <p:spPr>
          <a:xfrm>
            <a:off x="1447800" y="3581400"/>
            <a:ext cx="1447800" cy="461665"/>
          </a:xfrm>
          <a:prstGeom prst="rect">
            <a:avLst/>
          </a:prstGeom>
          <a:noFill/>
        </p:spPr>
        <p:txBody>
          <a:bodyPr wrap="square" rtlCol="0">
            <a:spAutoFit/>
          </a:bodyPr>
          <a:lstStyle/>
          <a:p>
            <a:pPr algn="ctr"/>
            <a:r>
              <a:rPr lang="en-JM" sz="1200" b="1" dirty="0" smtClean="0">
                <a:solidFill>
                  <a:srgbClr val="404040"/>
                </a:solidFill>
                <a:latin typeface="Arial"/>
                <a:cs typeface="Arial"/>
              </a:rPr>
              <a:t>REVIEW </a:t>
            </a:r>
          </a:p>
          <a:p>
            <a:pPr algn="ctr"/>
            <a:r>
              <a:rPr lang="en-JM" sz="1200" b="1" dirty="0" smtClean="0">
                <a:solidFill>
                  <a:srgbClr val="404040"/>
                </a:solidFill>
                <a:latin typeface="Arial"/>
                <a:cs typeface="Arial"/>
              </a:rPr>
              <a:t>CHART</a:t>
            </a:r>
            <a:endParaRPr lang="en-JM" sz="1200" b="1" dirty="0">
              <a:solidFill>
                <a:srgbClr val="404040"/>
              </a:solidFill>
              <a:latin typeface="Arial"/>
              <a:cs typeface="Arial"/>
            </a:endParaRPr>
          </a:p>
        </p:txBody>
      </p:sp>
      <p:sp>
        <p:nvSpPr>
          <p:cNvPr id="38" name="Text Placeholder 5"/>
          <p:cNvSpPr txBox="1">
            <a:spLocks/>
          </p:cNvSpPr>
          <p:nvPr/>
        </p:nvSpPr>
        <p:spPr>
          <a:xfrm>
            <a:off x="4114801" y="37338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a:t>
            </a:r>
            <a:r>
              <a:rPr lang="en-JM" sz="1200" dirty="0" smtClean="0">
                <a:solidFill>
                  <a:srgbClr val="7F7F7F"/>
                </a:solidFill>
                <a:latin typeface="Arial"/>
                <a:cs typeface="Arial"/>
              </a:rPr>
              <a:t>do.</a:t>
            </a:r>
            <a:endParaRPr lang="en-JM" sz="1200" dirty="0" smtClean="0">
              <a:solidFill>
                <a:srgbClr val="7F7F7F"/>
              </a:solidFill>
              <a:latin typeface="Arial"/>
              <a:cs typeface="Arial"/>
            </a:endParaRPr>
          </a:p>
        </p:txBody>
      </p:sp>
      <p:sp>
        <p:nvSpPr>
          <p:cNvPr id="39" name="TextBox 38"/>
          <p:cNvSpPr txBox="1"/>
          <p:nvPr/>
        </p:nvSpPr>
        <p:spPr>
          <a:xfrm>
            <a:off x="4114800" y="3493585"/>
            <a:ext cx="1196975" cy="276999"/>
          </a:xfrm>
          <a:prstGeom prst="rect">
            <a:avLst/>
          </a:prstGeom>
          <a:noFill/>
        </p:spPr>
        <p:txBody>
          <a:bodyPr wrap="square" rtlCol="0">
            <a:spAutoFit/>
          </a:bodyPr>
          <a:lstStyle/>
          <a:p>
            <a:r>
              <a:rPr lang="en-JM" sz="1200" b="1" dirty="0" smtClean="0">
                <a:solidFill>
                  <a:srgbClr val="595959"/>
                </a:solidFill>
                <a:latin typeface="Arial"/>
                <a:cs typeface="Arial"/>
              </a:rPr>
              <a:t>1</a:t>
            </a:r>
            <a:r>
              <a:rPr lang="en-JM" sz="1200" b="1" baseline="30000" dirty="0" smtClean="0">
                <a:solidFill>
                  <a:srgbClr val="595959"/>
                </a:solidFill>
                <a:latin typeface="Arial"/>
                <a:cs typeface="Arial"/>
              </a:rPr>
              <a:t>st</a:t>
            </a:r>
            <a:r>
              <a:rPr lang="en-JM" sz="1200" b="1" dirty="0" smtClean="0">
                <a:solidFill>
                  <a:srgbClr val="595959"/>
                </a:solidFill>
                <a:latin typeface="Arial"/>
                <a:cs typeface="Arial"/>
              </a:rPr>
              <a:t> </a:t>
            </a:r>
            <a:r>
              <a:rPr lang="en-JM" sz="1200" b="1" dirty="0" smtClean="0">
                <a:solidFill>
                  <a:srgbClr val="595959"/>
                </a:solidFill>
                <a:latin typeface="Arial"/>
                <a:cs typeface="Arial"/>
              </a:rPr>
              <a:t>QUARTER</a:t>
            </a:r>
            <a:endParaRPr lang="en-JM" sz="1200" b="1" dirty="0">
              <a:solidFill>
                <a:srgbClr val="595959"/>
              </a:solidFill>
              <a:latin typeface="Arial"/>
              <a:cs typeface="Arial"/>
            </a:endParaRPr>
          </a:p>
        </p:txBody>
      </p:sp>
      <p:sp>
        <p:nvSpPr>
          <p:cNvPr id="42" name="Text Placeholder 5"/>
          <p:cNvSpPr txBox="1">
            <a:spLocks/>
          </p:cNvSpPr>
          <p:nvPr/>
        </p:nvSpPr>
        <p:spPr>
          <a:xfrm>
            <a:off x="6553200" y="37338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43" name="TextBox 42"/>
          <p:cNvSpPr txBox="1"/>
          <p:nvPr/>
        </p:nvSpPr>
        <p:spPr>
          <a:xfrm>
            <a:off x="6553199" y="3493585"/>
            <a:ext cx="1524001" cy="276999"/>
          </a:xfrm>
          <a:prstGeom prst="rect">
            <a:avLst/>
          </a:prstGeom>
          <a:noFill/>
        </p:spPr>
        <p:txBody>
          <a:bodyPr wrap="square" rtlCol="0">
            <a:spAutoFit/>
          </a:bodyPr>
          <a:lstStyle/>
          <a:p>
            <a:r>
              <a:rPr lang="en-JM" sz="1200" b="1" dirty="0" smtClean="0">
                <a:solidFill>
                  <a:srgbClr val="595959"/>
                </a:solidFill>
                <a:latin typeface="Arial"/>
                <a:cs typeface="Arial"/>
              </a:rPr>
              <a:t>2</a:t>
            </a:r>
            <a:r>
              <a:rPr lang="en-JM" sz="1200" b="1" baseline="30000" dirty="0" smtClean="0">
                <a:solidFill>
                  <a:srgbClr val="595959"/>
                </a:solidFill>
                <a:latin typeface="Arial"/>
                <a:cs typeface="Arial"/>
              </a:rPr>
              <a:t>nd</a:t>
            </a:r>
            <a:r>
              <a:rPr lang="en-JM" sz="1200" b="1" dirty="0" smtClean="0">
                <a:solidFill>
                  <a:srgbClr val="595959"/>
                </a:solidFill>
                <a:latin typeface="Arial"/>
                <a:cs typeface="Arial"/>
              </a:rPr>
              <a:t>  </a:t>
            </a:r>
            <a:r>
              <a:rPr lang="en-JM" sz="1200" b="1" dirty="0" smtClean="0">
                <a:solidFill>
                  <a:srgbClr val="595959"/>
                </a:solidFill>
                <a:latin typeface="Arial"/>
                <a:cs typeface="Arial"/>
              </a:rPr>
              <a:t>QUARTER</a:t>
            </a:r>
            <a:endParaRPr lang="en-JM" sz="1200" b="1" dirty="0">
              <a:solidFill>
                <a:srgbClr val="595959"/>
              </a:solidFill>
              <a:latin typeface="Arial"/>
              <a:cs typeface="Arial"/>
            </a:endParaRPr>
          </a:p>
        </p:txBody>
      </p:sp>
      <p:sp>
        <p:nvSpPr>
          <p:cNvPr id="51" name="Text Placeholder 5"/>
          <p:cNvSpPr txBox="1">
            <a:spLocks/>
          </p:cNvSpPr>
          <p:nvPr/>
        </p:nvSpPr>
        <p:spPr>
          <a:xfrm>
            <a:off x="4114801" y="47244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52" name="TextBox 51"/>
          <p:cNvSpPr txBox="1"/>
          <p:nvPr/>
        </p:nvSpPr>
        <p:spPr>
          <a:xfrm>
            <a:off x="4114800" y="4481953"/>
            <a:ext cx="1371600" cy="276999"/>
          </a:xfrm>
          <a:prstGeom prst="rect">
            <a:avLst/>
          </a:prstGeom>
          <a:noFill/>
        </p:spPr>
        <p:txBody>
          <a:bodyPr wrap="square" rtlCol="0">
            <a:spAutoFit/>
          </a:bodyPr>
          <a:lstStyle/>
          <a:p>
            <a:r>
              <a:rPr lang="en-JM" sz="1200" b="1" dirty="0" smtClean="0">
                <a:solidFill>
                  <a:srgbClr val="595959"/>
                </a:solidFill>
                <a:latin typeface="Arial"/>
                <a:cs typeface="Arial"/>
              </a:rPr>
              <a:t>3</a:t>
            </a:r>
            <a:r>
              <a:rPr lang="en-JM" sz="1200" b="1" baseline="30000" dirty="0" smtClean="0">
                <a:solidFill>
                  <a:srgbClr val="595959"/>
                </a:solidFill>
                <a:latin typeface="Arial"/>
                <a:cs typeface="Arial"/>
              </a:rPr>
              <a:t>rd</a:t>
            </a:r>
            <a:r>
              <a:rPr lang="en-JM" sz="1200" b="1" dirty="0" smtClean="0">
                <a:solidFill>
                  <a:srgbClr val="595959"/>
                </a:solidFill>
                <a:latin typeface="Arial"/>
                <a:cs typeface="Arial"/>
              </a:rPr>
              <a:t>  </a:t>
            </a:r>
            <a:r>
              <a:rPr lang="en-JM" sz="1200" b="1" dirty="0" smtClean="0">
                <a:solidFill>
                  <a:srgbClr val="595959"/>
                </a:solidFill>
                <a:latin typeface="Arial"/>
                <a:cs typeface="Arial"/>
              </a:rPr>
              <a:t>QUARTER</a:t>
            </a:r>
            <a:endParaRPr lang="en-JM" sz="1200" b="1" dirty="0">
              <a:solidFill>
                <a:srgbClr val="595959"/>
              </a:solidFill>
              <a:latin typeface="Arial"/>
              <a:cs typeface="Arial"/>
            </a:endParaRPr>
          </a:p>
        </p:txBody>
      </p:sp>
      <p:sp>
        <p:nvSpPr>
          <p:cNvPr id="55" name="Text Placeholder 5"/>
          <p:cNvSpPr txBox="1">
            <a:spLocks/>
          </p:cNvSpPr>
          <p:nvPr/>
        </p:nvSpPr>
        <p:spPr>
          <a:xfrm>
            <a:off x="6553200" y="4724400"/>
            <a:ext cx="2209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rgbClr val="7F7F7F"/>
                </a:solidFill>
                <a:latin typeface="Arial"/>
                <a:cs typeface="Arial"/>
              </a:rPr>
              <a:t>Lorem ipsum dolor sit amet, consectetur lorem ipsum do.</a:t>
            </a:r>
          </a:p>
        </p:txBody>
      </p:sp>
      <p:sp>
        <p:nvSpPr>
          <p:cNvPr id="56" name="TextBox 55"/>
          <p:cNvSpPr txBox="1"/>
          <p:nvPr/>
        </p:nvSpPr>
        <p:spPr>
          <a:xfrm>
            <a:off x="6553199" y="4481953"/>
            <a:ext cx="1196975" cy="276999"/>
          </a:xfrm>
          <a:prstGeom prst="rect">
            <a:avLst/>
          </a:prstGeom>
          <a:noFill/>
        </p:spPr>
        <p:txBody>
          <a:bodyPr wrap="square" rtlCol="0">
            <a:spAutoFit/>
          </a:bodyPr>
          <a:lstStyle/>
          <a:p>
            <a:r>
              <a:rPr lang="en-JM" sz="1200" b="1" dirty="0" smtClean="0">
                <a:solidFill>
                  <a:srgbClr val="595959"/>
                </a:solidFill>
                <a:latin typeface="Arial"/>
                <a:cs typeface="Arial"/>
              </a:rPr>
              <a:t>4</a:t>
            </a:r>
            <a:r>
              <a:rPr lang="en-JM" sz="1200" b="1" baseline="30000" dirty="0" smtClean="0">
                <a:solidFill>
                  <a:srgbClr val="595959"/>
                </a:solidFill>
                <a:latin typeface="Arial"/>
                <a:cs typeface="Arial"/>
              </a:rPr>
              <a:t>th</a:t>
            </a:r>
            <a:r>
              <a:rPr lang="en-JM" sz="1200" b="1" dirty="0" smtClean="0">
                <a:solidFill>
                  <a:srgbClr val="595959"/>
                </a:solidFill>
                <a:latin typeface="Arial"/>
                <a:cs typeface="Arial"/>
              </a:rPr>
              <a:t>  </a:t>
            </a:r>
            <a:r>
              <a:rPr lang="en-JM" sz="1200" b="1" dirty="0" smtClean="0">
                <a:solidFill>
                  <a:srgbClr val="595959"/>
                </a:solidFill>
                <a:latin typeface="Arial"/>
                <a:cs typeface="Arial"/>
              </a:rPr>
              <a:t>QUARTER</a:t>
            </a:r>
            <a:endParaRPr lang="en-JM" sz="1200" b="1" dirty="0">
              <a:solidFill>
                <a:srgbClr val="595959"/>
              </a:solidFill>
              <a:latin typeface="Arial"/>
              <a:cs typeface="Arial"/>
            </a:endParaRPr>
          </a:p>
        </p:txBody>
      </p:sp>
      <p:sp>
        <p:nvSpPr>
          <p:cNvPr id="58" name="TextBox 57"/>
          <p:cNvSpPr txBox="1"/>
          <p:nvPr/>
        </p:nvSpPr>
        <p:spPr>
          <a:xfrm>
            <a:off x="4114800" y="2362200"/>
            <a:ext cx="4495800" cy="861774"/>
          </a:xfrm>
          <a:prstGeom prst="rect">
            <a:avLst/>
          </a:prstGeom>
          <a:noFill/>
        </p:spPr>
        <p:txBody>
          <a:bodyPr wrap="square" rtlCol="0">
            <a:spAutoFit/>
          </a:bodyPr>
          <a:lstStyle/>
          <a:p>
            <a:r>
              <a:rPr lang="en-JM" sz="2500" b="1" dirty="0" smtClean="0">
                <a:solidFill>
                  <a:srgbClr val="595959"/>
                </a:solidFill>
                <a:latin typeface="Arial"/>
                <a:cs typeface="Arial"/>
              </a:rPr>
              <a:t>98%  Increase </a:t>
            </a:r>
            <a:r>
              <a:rPr lang="en-JM" sz="2500" b="1" dirty="0" smtClean="0">
                <a:solidFill>
                  <a:srgbClr val="595959"/>
                </a:solidFill>
                <a:latin typeface="Arial"/>
                <a:cs typeface="Arial"/>
              </a:rPr>
              <a:t>in </a:t>
            </a:r>
            <a:r>
              <a:rPr lang="en-JM" sz="2500" b="1" dirty="0" smtClean="0">
                <a:solidFill>
                  <a:srgbClr val="595959"/>
                </a:solidFill>
                <a:latin typeface="Arial"/>
                <a:cs typeface="Arial"/>
              </a:rPr>
              <a:t>Total Sales </a:t>
            </a:r>
          </a:p>
          <a:p>
            <a:r>
              <a:rPr lang="en-JM" sz="2500" b="1" dirty="0">
                <a:solidFill>
                  <a:srgbClr val="595959"/>
                </a:solidFill>
                <a:latin typeface="Arial"/>
                <a:cs typeface="Arial"/>
              </a:rPr>
              <a:t>i</a:t>
            </a:r>
            <a:r>
              <a:rPr lang="en-JM" sz="2500" b="1" dirty="0" smtClean="0">
                <a:solidFill>
                  <a:srgbClr val="595959"/>
                </a:solidFill>
                <a:latin typeface="Arial"/>
                <a:cs typeface="Arial"/>
              </a:rPr>
              <a:t>n this </a:t>
            </a:r>
            <a:r>
              <a:rPr lang="en-JM" sz="2500" b="1" dirty="0" smtClean="0">
                <a:solidFill>
                  <a:srgbClr val="595959"/>
                </a:solidFill>
                <a:latin typeface="Arial"/>
                <a:cs typeface="Arial"/>
              </a:rPr>
              <a:t>Month</a:t>
            </a:r>
            <a:endParaRPr lang="en-JM" sz="2500" b="1" dirty="0">
              <a:solidFill>
                <a:srgbClr val="595959"/>
              </a:solidFill>
              <a:latin typeface="Arial"/>
              <a:cs typeface="Arial"/>
            </a:endParaRPr>
          </a:p>
        </p:txBody>
      </p:sp>
      <p:sp>
        <p:nvSpPr>
          <p:cNvPr id="21" name="Title 2"/>
          <p:cNvSpPr>
            <a:spLocks noGrp="1"/>
          </p:cNvSpPr>
          <p:nvPr>
            <p:ph type="title"/>
          </p:nvPr>
        </p:nvSpPr>
        <p:spPr>
          <a:xfrm>
            <a:off x="457200" y="381000"/>
            <a:ext cx="8229600" cy="685800"/>
          </a:xfrm>
        </p:spPr>
        <p:txBody>
          <a:bodyPr/>
          <a:lstStyle/>
          <a:p>
            <a:r>
              <a:rPr lang="en-JM" dirty="0" smtClean="0"/>
              <a:t>Pie Chart / Statistics</a:t>
            </a:r>
            <a:endParaRPr lang="en-US" dirty="0"/>
          </a:p>
        </p:txBody>
      </p:sp>
      <p:sp>
        <p:nvSpPr>
          <p:cNvPr id="22"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23"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20</a:t>
            </a:fld>
            <a:endParaRPr lang="en-US" b="1" dirty="0">
              <a:latin typeface="Arial"/>
              <a:cs typeface="Arial"/>
            </a:endParaRPr>
          </a:p>
        </p:txBody>
      </p:sp>
    </p:spTree>
    <p:extLst>
      <p:ext uri="{BB962C8B-B14F-4D97-AF65-F5344CB8AC3E}">
        <p14:creationId xmlns:p14="http://schemas.microsoft.com/office/powerpoint/2010/main" val="2545555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33"/>
          <p:cNvGraphicFramePr/>
          <p:nvPr>
            <p:extLst>
              <p:ext uri="{D42A27DB-BD31-4B8C-83A1-F6EECF244321}">
                <p14:modId xmlns:p14="http://schemas.microsoft.com/office/powerpoint/2010/main" val="2707985002"/>
              </p:ext>
            </p:extLst>
          </p:nvPr>
        </p:nvGraphicFramePr>
        <p:xfrm>
          <a:off x="609600" y="2438400"/>
          <a:ext cx="2209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34"/>
          <p:cNvGraphicFramePr/>
          <p:nvPr>
            <p:extLst>
              <p:ext uri="{D42A27DB-BD31-4B8C-83A1-F6EECF244321}">
                <p14:modId xmlns:p14="http://schemas.microsoft.com/office/powerpoint/2010/main" val="1405697161"/>
              </p:ext>
            </p:extLst>
          </p:nvPr>
        </p:nvGraphicFramePr>
        <p:xfrm>
          <a:off x="2590800" y="2438400"/>
          <a:ext cx="22098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35"/>
          <p:cNvGraphicFramePr/>
          <p:nvPr>
            <p:extLst>
              <p:ext uri="{D42A27DB-BD31-4B8C-83A1-F6EECF244321}">
                <p14:modId xmlns:p14="http://schemas.microsoft.com/office/powerpoint/2010/main" val="854112624"/>
              </p:ext>
            </p:extLst>
          </p:nvPr>
        </p:nvGraphicFramePr>
        <p:xfrm>
          <a:off x="4572000" y="2438400"/>
          <a:ext cx="22098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Chart 36"/>
          <p:cNvGraphicFramePr/>
          <p:nvPr>
            <p:extLst>
              <p:ext uri="{D42A27DB-BD31-4B8C-83A1-F6EECF244321}">
                <p14:modId xmlns:p14="http://schemas.microsoft.com/office/powerpoint/2010/main" val="152847478"/>
              </p:ext>
            </p:extLst>
          </p:nvPr>
        </p:nvGraphicFramePr>
        <p:xfrm>
          <a:off x="6400800" y="2438400"/>
          <a:ext cx="22098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8" name="Text Placeholder 5"/>
          <p:cNvSpPr txBox="1">
            <a:spLocks/>
          </p:cNvSpPr>
          <p:nvPr/>
        </p:nvSpPr>
        <p:spPr>
          <a:xfrm>
            <a:off x="8382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a:t>
            </a:r>
            <a:r>
              <a:rPr lang="en-JM" sz="1200" dirty="0" smtClean="0">
                <a:solidFill>
                  <a:srgbClr val="7F7F7F"/>
                </a:solidFill>
                <a:latin typeface="Arial"/>
                <a:cs typeface="Arial"/>
              </a:rPr>
              <a:t>consectetur.</a:t>
            </a:r>
            <a:endParaRPr lang="en-JM" sz="1200" dirty="0">
              <a:solidFill>
                <a:srgbClr val="7F7F7F"/>
              </a:solidFill>
              <a:latin typeface="Arial"/>
              <a:cs typeface="Arial"/>
            </a:endParaRPr>
          </a:p>
        </p:txBody>
      </p:sp>
      <p:sp>
        <p:nvSpPr>
          <p:cNvPr id="39" name="Text Placeholder 5"/>
          <p:cNvSpPr txBox="1">
            <a:spLocks/>
          </p:cNvSpPr>
          <p:nvPr/>
        </p:nvSpPr>
        <p:spPr>
          <a:xfrm>
            <a:off x="28194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a:t>
            </a:r>
            <a:r>
              <a:rPr lang="en-JM" sz="1200" dirty="0" smtClean="0">
                <a:solidFill>
                  <a:srgbClr val="7F7F7F"/>
                </a:solidFill>
                <a:latin typeface="Arial"/>
                <a:cs typeface="Arial"/>
              </a:rPr>
              <a:t>consectetur.</a:t>
            </a:r>
            <a:endParaRPr lang="en-JM" sz="1200" dirty="0">
              <a:solidFill>
                <a:srgbClr val="7F7F7F"/>
              </a:solidFill>
              <a:latin typeface="Arial"/>
              <a:cs typeface="Arial"/>
            </a:endParaRPr>
          </a:p>
        </p:txBody>
      </p:sp>
      <p:sp>
        <p:nvSpPr>
          <p:cNvPr id="40" name="Text Placeholder 5"/>
          <p:cNvSpPr txBox="1">
            <a:spLocks/>
          </p:cNvSpPr>
          <p:nvPr/>
        </p:nvSpPr>
        <p:spPr>
          <a:xfrm>
            <a:off x="48006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a:t>
            </a:r>
            <a:r>
              <a:rPr lang="en-JM" sz="1200" dirty="0" smtClean="0">
                <a:solidFill>
                  <a:srgbClr val="7F7F7F"/>
                </a:solidFill>
                <a:latin typeface="Arial"/>
                <a:cs typeface="Arial"/>
              </a:rPr>
              <a:t>consectetur.</a:t>
            </a:r>
            <a:endParaRPr lang="en-JM" sz="1200" dirty="0">
              <a:solidFill>
                <a:srgbClr val="7F7F7F"/>
              </a:solidFill>
              <a:latin typeface="Arial"/>
              <a:cs typeface="Arial"/>
            </a:endParaRPr>
          </a:p>
        </p:txBody>
      </p:sp>
      <p:sp>
        <p:nvSpPr>
          <p:cNvPr id="41" name="Text Placeholder 5"/>
          <p:cNvSpPr txBox="1">
            <a:spLocks/>
          </p:cNvSpPr>
          <p:nvPr/>
        </p:nvSpPr>
        <p:spPr>
          <a:xfrm>
            <a:off x="6705600" y="5359400"/>
            <a:ext cx="1752600" cy="812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200" dirty="0" smtClean="0">
                <a:solidFill>
                  <a:srgbClr val="7F7F7F"/>
                </a:solidFill>
                <a:latin typeface="Arial"/>
                <a:cs typeface="Arial"/>
              </a:rPr>
              <a:t>Lorem ipsum dolor sit amet, </a:t>
            </a:r>
            <a:r>
              <a:rPr lang="en-JM" sz="1200" dirty="0" smtClean="0">
                <a:solidFill>
                  <a:srgbClr val="7F7F7F"/>
                </a:solidFill>
                <a:latin typeface="Arial"/>
                <a:cs typeface="Arial"/>
              </a:rPr>
              <a:t>consectetur.</a:t>
            </a:r>
            <a:endParaRPr lang="en-JM" sz="1200" dirty="0">
              <a:solidFill>
                <a:srgbClr val="7F7F7F"/>
              </a:solidFill>
              <a:latin typeface="Arial"/>
              <a:cs typeface="Arial"/>
            </a:endParaRPr>
          </a:p>
        </p:txBody>
      </p:sp>
      <p:sp>
        <p:nvSpPr>
          <p:cNvPr id="42" name="Rectangle 41"/>
          <p:cNvSpPr/>
          <p:nvPr/>
        </p:nvSpPr>
        <p:spPr>
          <a:xfrm>
            <a:off x="10668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2010</a:t>
            </a:r>
            <a:endParaRPr lang="en-JM" sz="1400" b="1" dirty="0">
              <a:solidFill>
                <a:schemeClr val="tx1">
                  <a:lumMod val="85000"/>
                  <a:lumOff val="15000"/>
                </a:schemeClr>
              </a:solidFill>
              <a:latin typeface="Arial"/>
              <a:cs typeface="Arial"/>
            </a:endParaRPr>
          </a:p>
        </p:txBody>
      </p:sp>
      <p:sp>
        <p:nvSpPr>
          <p:cNvPr id="43" name="Rectangle 42"/>
          <p:cNvSpPr/>
          <p:nvPr/>
        </p:nvSpPr>
        <p:spPr>
          <a:xfrm>
            <a:off x="3048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2011</a:t>
            </a:r>
            <a:endParaRPr lang="en-JM" sz="1400" b="1" dirty="0">
              <a:solidFill>
                <a:schemeClr val="tx1">
                  <a:lumMod val="85000"/>
                  <a:lumOff val="15000"/>
                </a:schemeClr>
              </a:solidFill>
              <a:latin typeface="Arial"/>
              <a:cs typeface="Arial"/>
            </a:endParaRPr>
          </a:p>
        </p:txBody>
      </p:sp>
      <p:sp>
        <p:nvSpPr>
          <p:cNvPr id="44" name="Rectangle 43"/>
          <p:cNvSpPr/>
          <p:nvPr/>
        </p:nvSpPr>
        <p:spPr>
          <a:xfrm>
            <a:off x="4953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2012</a:t>
            </a:r>
            <a:endParaRPr lang="en-JM" sz="1400" b="1" dirty="0">
              <a:solidFill>
                <a:schemeClr val="tx1">
                  <a:lumMod val="85000"/>
                  <a:lumOff val="15000"/>
                </a:schemeClr>
              </a:solidFill>
              <a:latin typeface="Arial"/>
              <a:cs typeface="Arial"/>
            </a:endParaRPr>
          </a:p>
        </p:txBody>
      </p:sp>
      <p:sp>
        <p:nvSpPr>
          <p:cNvPr id="45" name="Rectangle 44"/>
          <p:cNvSpPr/>
          <p:nvPr/>
        </p:nvSpPr>
        <p:spPr>
          <a:xfrm>
            <a:off x="6858000" y="4999189"/>
            <a:ext cx="1295400" cy="277854"/>
          </a:xfrm>
          <a:prstGeom prst="rect">
            <a:avLst/>
          </a:prstGeom>
        </p:spPr>
        <p:txBody>
          <a:bodyPr wrap="square">
            <a:spAutoFit/>
          </a:bodyPr>
          <a:lstStyle/>
          <a:p>
            <a:pPr algn="ctr">
              <a:lnSpc>
                <a:spcPts val="1400"/>
              </a:lnSpc>
            </a:pPr>
            <a:r>
              <a:rPr lang="en-JM" sz="1400" b="1" dirty="0" smtClean="0">
                <a:solidFill>
                  <a:schemeClr val="tx1">
                    <a:lumMod val="85000"/>
                    <a:lumOff val="15000"/>
                  </a:schemeClr>
                </a:solidFill>
                <a:latin typeface="Arial"/>
                <a:cs typeface="Arial"/>
              </a:rPr>
              <a:t>Year 2013</a:t>
            </a:r>
            <a:endParaRPr lang="en-JM" sz="1400" b="1" dirty="0">
              <a:solidFill>
                <a:schemeClr val="tx1">
                  <a:lumMod val="85000"/>
                  <a:lumOff val="15000"/>
                </a:schemeClr>
              </a:solidFill>
              <a:latin typeface="Arial"/>
              <a:cs typeface="Arial"/>
            </a:endParaRPr>
          </a:p>
        </p:txBody>
      </p:sp>
      <p:cxnSp>
        <p:nvCxnSpPr>
          <p:cNvPr id="18" name="Straight Connector 44"/>
          <p:cNvCxnSpPr/>
          <p:nvPr/>
        </p:nvCxnSpPr>
        <p:spPr>
          <a:xfrm>
            <a:off x="1229595"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44"/>
          <p:cNvCxnSpPr/>
          <p:nvPr/>
        </p:nvCxnSpPr>
        <p:spPr>
          <a:xfrm>
            <a:off x="3200400"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44"/>
          <p:cNvCxnSpPr/>
          <p:nvPr/>
        </p:nvCxnSpPr>
        <p:spPr>
          <a:xfrm>
            <a:off x="5181600"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4"/>
          <p:cNvCxnSpPr/>
          <p:nvPr/>
        </p:nvCxnSpPr>
        <p:spPr>
          <a:xfrm>
            <a:off x="7096995" y="5334000"/>
            <a:ext cx="9802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3"/>
          <p:cNvSpPr>
            <a:spLocks noGrp="1"/>
          </p:cNvSpPr>
          <p:nvPr>
            <p:ph type="body" sz="quarter" idx="4294967295"/>
          </p:nvPr>
        </p:nvSpPr>
        <p:spPr>
          <a:xfrm>
            <a:off x="457200" y="1799167"/>
            <a:ext cx="8229600" cy="486833"/>
          </a:xfrm>
          <a:prstGeom prst="rect">
            <a:avLst/>
          </a:prstGeom>
        </p:spPr>
        <p:txBody>
          <a:bodyPr/>
          <a:lstStyle/>
          <a:p>
            <a:pPr marL="0" indent="0" algn="ctr">
              <a:lnSpc>
                <a:spcPct val="100000"/>
              </a:lnSpc>
              <a:buNone/>
            </a:pPr>
            <a:r>
              <a:rPr lang="en-JM" sz="1400" dirty="0">
                <a:solidFill>
                  <a:srgbClr val="7F7F7F"/>
                </a:solidFill>
              </a:rPr>
              <a:t>L</a:t>
            </a:r>
            <a:r>
              <a:rPr lang="en-JM" sz="1400" dirty="0" smtClean="0">
                <a:solidFill>
                  <a:srgbClr val="7F7F7F"/>
                </a:solidFill>
              </a:rPr>
              <a:t>audantium</a:t>
            </a:r>
            <a:r>
              <a:rPr lang="en-JM" sz="1400" dirty="0">
                <a:solidFill>
                  <a:srgbClr val="7F7F7F"/>
                </a:solidFill>
              </a:rPr>
              <a:t>, totam rem aperiam, eaque ipsa quae ab illo inventore veritatis et quasi architecto beatae vitae dicta sunt lorem sit elit dolor lorem explicabo. Nemo enim ipsam voluptatem quia </a:t>
            </a:r>
            <a:r>
              <a:rPr lang="en-JM" sz="1400" dirty="0" smtClean="0">
                <a:solidFill>
                  <a:srgbClr val="7F7F7F"/>
                </a:solidFill>
              </a:rPr>
              <a:t>voluptas.</a:t>
            </a:r>
            <a:endParaRPr lang="en-JM" sz="1400" dirty="0">
              <a:solidFill>
                <a:srgbClr val="7F7F7F"/>
              </a:solidFill>
            </a:endParaRPr>
          </a:p>
          <a:p>
            <a:pPr marL="0" indent="0" algn="ctr">
              <a:lnSpc>
                <a:spcPct val="100000"/>
              </a:lnSpc>
              <a:buNone/>
            </a:pPr>
            <a:endParaRPr lang="en-US" sz="1400" dirty="0">
              <a:solidFill>
                <a:srgbClr val="7F7F7F"/>
              </a:solidFill>
            </a:endParaRPr>
          </a:p>
        </p:txBody>
      </p:sp>
      <p:sp>
        <p:nvSpPr>
          <p:cNvPr id="30" name="Title 2"/>
          <p:cNvSpPr>
            <a:spLocks noGrp="1"/>
          </p:cNvSpPr>
          <p:nvPr>
            <p:ph type="title"/>
          </p:nvPr>
        </p:nvSpPr>
        <p:spPr>
          <a:xfrm>
            <a:off x="457200" y="381000"/>
            <a:ext cx="8229600" cy="685800"/>
          </a:xfrm>
        </p:spPr>
        <p:txBody>
          <a:bodyPr/>
          <a:lstStyle/>
          <a:p>
            <a:r>
              <a:rPr lang="en-JM" dirty="0"/>
              <a:t>Pie Chart / Statistics</a:t>
            </a:r>
            <a:endParaRPr lang="en-US" dirty="0"/>
          </a:p>
        </p:txBody>
      </p:sp>
      <p:sp>
        <p:nvSpPr>
          <p:cNvPr id="31"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32"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21</a:t>
            </a:fld>
            <a:endParaRPr lang="en-US" b="1" dirty="0">
              <a:latin typeface="Arial"/>
              <a:cs typeface="Arial"/>
            </a:endParaRPr>
          </a:p>
        </p:txBody>
      </p:sp>
    </p:spTree>
    <p:extLst>
      <p:ext uri="{BB962C8B-B14F-4D97-AF65-F5344CB8AC3E}">
        <p14:creationId xmlns:p14="http://schemas.microsoft.com/office/powerpoint/2010/main" val="2704148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662725645"/>
              </p:ext>
            </p:extLst>
          </p:nvPr>
        </p:nvGraphicFramePr>
        <p:xfrm>
          <a:off x="533400" y="2006600"/>
          <a:ext cx="8077198" cy="3785181"/>
        </p:xfrm>
        <a:graphic>
          <a:graphicData uri="http://schemas.openxmlformats.org/drawingml/2006/table">
            <a:tbl>
              <a:tblPr firstRow="1" bandRow="1">
                <a:tableStyleId>{5C22544A-7EE6-4342-B048-85BDC9FD1C3A}</a:tableStyleId>
              </a:tblPr>
              <a:tblGrid>
                <a:gridCol w="1892131"/>
                <a:gridCol w="883581"/>
                <a:gridCol w="883581"/>
                <a:gridCol w="883581"/>
                <a:gridCol w="883581"/>
                <a:gridCol w="883581"/>
                <a:gridCol w="883581"/>
                <a:gridCol w="883581"/>
              </a:tblGrid>
              <a:tr h="371421">
                <a:tc>
                  <a:txBody>
                    <a:bodyPr/>
                    <a:lstStyle/>
                    <a:p>
                      <a:r>
                        <a:rPr lang="en-US" sz="1200" b="1" i="0" dirty="0" smtClean="0">
                          <a:solidFill>
                            <a:schemeClr val="bg1"/>
                          </a:solidFill>
                          <a:latin typeface="Arial"/>
                          <a:cs typeface="Arial"/>
                        </a:rPr>
                        <a:t>Area</a:t>
                      </a:r>
                      <a:endParaRPr lang="en-US" sz="1200" b="1" i="0" dirty="0">
                        <a:solidFill>
                          <a:schemeClr val="bg1"/>
                        </a:solidFill>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2088C2"/>
                    </a:solidFill>
                  </a:tcPr>
                </a:tc>
                <a:tc>
                  <a:txBody>
                    <a:bodyPr/>
                    <a:lstStyle/>
                    <a:p>
                      <a:r>
                        <a:rPr lang="en-US" sz="1200" b="1" i="0" dirty="0" smtClean="0">
                          <a:latin typeface="Arial"/>
                          <a:cs typeface="Arial"/>
                        </a:rPr>
                        <a:t>Jan</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Feb</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Mar</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Apr</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May</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June</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c>
                  <a:txBody>
                    <a:bodyPr/>
                    <a:lstStyle/>
                    <a:p>
                      <a:r>
                        <a:rPr lang="en-US" sz="1200" b="1" i="0" dirty="0" smtClean="0">
                          <a:latin typeface="Arial"/>
                          <a:cs typeface="Arial"/>
                        </a:rPr>
                        <a:t>July</a:t>
                      </a:r>
                      <a:endParaRPr lang="en-US" sz="1200" b="1" i="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262626"/>
                    </a:solidFill>
                  </a:tcPr>
                </a:tc>
              </a:tr>
              <a:tr h="487680">
                <a:tc>
                  <a:txBody>
                    <a:bodyPr/>
                    <a:lstStyle/>
                    <a:p>
                      <a:r>
                        <a:rPr lang="en-US" sz="1200" dirty="0" smtClean="0">
                          <a:solidFill>
                            <a:schemeClr val="tx1">
                              <a:lumMod val="75000"/>
                              <a:lumOff val="25000"/>
                            </a:schemeClr>
                          </a:solidFill>
                          <a:latin typeface="Arial"/>
                          <a:cs typeface="Arial"/>
                        </a:rPr>
                        <a:t>Marketing</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Promotions</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Distribution</a:t>
                      </a: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Market Research</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Financial Review</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Sales Strategy</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87680">
                <a:tc>
                  <a:txBody>
                    <a:bodyPr/>
                    <a:lstStyle/>
                    <a:p>
                      <a:r>
                        <a:rPr lang="en-US" sz="1200" dirty="0" smtClean="0">
                          <a:solidFill>
                            <a:schemeClr val="tx1">
                              <a:lumMod val="75000"/>
                              <a:lumOff val="25000"/>
                            </a:schemeClr>
                          </a:solidFill>
                          <a:latin typeface="Arial"/>
                          <a:cs typeface="Arial"/>
                        </a:rPr>
                        <a:t>Training </a:t>
                      </a:r>
                      <a:endParaRPr lang="en-US" sz="1200" dirty="0">
                        <a:solidFill>
                          <a:schemeClr val="tx1">
                            <a:lumMod val="75000"/>
                            <a:lumOff val="25000"/>
                          </a:schemeClr>
                        </a:solidFill>
                        <a:latin typeface="Arial"/>
                        <a:cs typeface="Arial"/>
                      </a:endParaRPr>
                    </a:p>
                  </a:txBody>
                  <a:tcPr marT="60960" marB="6096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endParaRPr lang="en-US" sz="2400" dirty="0">
                        <a:latin typeface="Arial"/>
                        <a:cs typeface="Arial"/>
                      </a:endParaRPr>
                    </a:p>
                  </a:txBody>
                  <a:tcPr marT="60960" marB="60960">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bl>
          </a:graphicData>
        </a:graphic>
      </p:graphicFrame>
      <p:sp>
        <p:nvSpPr>
          <p:cNvPr id="6" name="Rounded Rectangle 5"/>
          <p:cNvSpPr/>
          <p:nvPr/>
        </p:nvSpPr>
        <p:spPr>
          <a:xfrm>
            <a:off x="4419600" y="25146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562600" y="29718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505200" y="3505200"/>
            <a:ext cx="2743200" cy="203200"/>
          </a:xfrm>
          <a:prstGeom prst="roundRect">
            <a:avLst/>
          </a:prstGeom>
          <a:solidFill>
            <a:srgbClr val="1398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724400" y="39624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505200" y="44958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3505200" y="4953000"/>
            <a:ext cx="2743200"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3505202" y="5435600"/>
            <a:ext cx="3959996" cy="2032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itle 2"/>
          <p:cNvSpPr>
            <a:spLocks noGrp="1"/>
          </p:cNvSpPr>
          <p:nvPr>
            <p:ph type="title"/>
          </p:nvPr>
        </p:nvSpPr>
        <p:spPr>
          <a:xfrm>
            <a:off x="457200" y="381000"/>
            <a:ext cx="8229600" cy="685800"/>
          </a:xfrm>
        </p:spPr>
        <p:txBody>
          <a:bodyPr/>
          <a:lstStyle/>
          <a:p>
            <a:r>
              <a:rPr lang="en-JM" dirty="0" smtClean="0"/>
              <a:t>Project Breakdown</a:t>
            </a:r>
            <a:endParaRPr lang="en-US" dirty="0"/>
          </a:p>
        </p:txBody>
      </p:sp>
      <p:sp>
        <p:nvSpPr>
          <p:cNvPr id="22"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23"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22</a:t>
            </a:fld>
            <a:endParaRPr lang="en-US" b="1" dirty="0">
              <a:latin typeface="Arial"/>
              <a:cs typeface="Arial"/>
            </a:endParaRPr>
          </a:p>
        </p:txBody>
      </p:sp>
    </p:spTree>
    <p:extLst>
      <p:ext uri="{BB962C8B-B14F-4D97-AF65-F5344CB8AC3E}">
        <p14:creationId xmlns:p14="http://schemas.microsoft.com/office/powerpoint/2010/main" val="7604837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85800" y="3225800"/>
            <a:ext cx="1295400" cy="12192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6</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1" name="Rectangle 30"/>
          <p:cNvSpPr/>
          <p:nvPr/>
        </p:nvSpPr>
        <p:spPr>
          <a:xfrm>
            <a:off x="3276600" y="3225800"/>
            <a:ext cx="1295400" cy="4064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a:cs typeface="Arial"/>
              </a:rPr>
              <a:t>20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2" name="Rectangle 31"/>
          <p:cNvSpPr/>
          <p:nvPr/>
        </p:nvSpPr>
        <p:spPr>
          <a:xfrm>
            <a:off x="1981200" y="3225800"/>
            <a:ext cx="1295400" cy="6096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3</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33" name="Rectangle 32"/>
          <p:cNvSpPr/>
          <p:nvPr/>
        </p:nvSpPr>
        <p:spPr>
          <a:xfrm>
            <a:off x="5867400" y="3225800"/>
            <a:ext cx="1295400" cy="81280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4</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6" name="Rectangle 45"/>
          <p:cNvSpPr/>
          <p:nvPr/>
        </p:nvSpPr>
        <p:spPr>
          <a:xfrm>
            <a:off x="4572000" y="3225800"/>
            <a:ext cx="1295400" cy="16256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Arial"/>
                <a:cs typeface="Arial"/>
              </a:rPr>
              <a:t>8</a:t>
            </a:r>
            <a:r>
              <a:rPr lang="en-US" sz="1600" b="1" dirty="0" smtClean="0">
                <a:solidFill>
                  <a:schemeClr val="bg1"/>
                </a:solidFill>
                <a:latin typeface="Arial"/>
                <a:cs typeface="Arial"/>
              </a:rPr>
              <a:t>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7" name="Rectangle 46"/>
          <p:cNvSpPr/>
          <p:nvPr/>
        </p:nvSpPr>
        <p:spPr>
          <a:xfrm>
            <a:off x="7162800" y="3225800"/>
            <a:ext cx="1295400" cy="2032000"/>
          </a:xfrm>
          <a:prstGeom prst="rect">
            <a:avLst/>
          </a:prstGeom>
          <a:solidFill>
            <a:srgbClr val="2088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a:cs typeface="Arial"/>
              </a:rPr>
              <a:t>100</a:t>
            </a:r>
            <a:r>
              <a:rPr lang="en-US" sz="1000" b="1" dirty="0" smtClean="0">
                <a:solidFill>
                  <a:schemeClr val="bg1"/>
                </a:solidFill>
                <a:latin typeface="Arial"/>
                <a:cs typeface="Arial"/>
              </a:rPr>
              <a:t>%</a:t>
            </a:r>
            <a:endParaRPr lang="en-US" sz="1000" b="1" dirty="0">
              <a:solidFill>
                <a:schemeClr val="bg1"/>
              </a:solidFill>
              <a:latin typeface="Arial"/>
              <a:cs typeface="Arial"/>
            </a:endParaRPr>
          </a:p>
        </p:txBody>
      </p:sp>
      <p:sp>
        <p:nvSpPr>
          <p:cNvPr id="49" name="Text Placeholder 6"/>
          <p:cNvSpPr txBox="1">
            <a:spLocks/>
          </p:cNvSpPr>
          <p:nvPr/>
        </p:nvSpPr>
        <p:spPr>
          <a:xfrm>
            <a:off x="609600" y="4546601"/>
            <a:ext cx="1447800" cy="436033"/>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12,989,543 €</a:t>
            </a:r>
            <a:endParaRPr lang="en-JM" sz="1200" b="0" kern="1400" dirty="0">
              <a:solidFill>
                <a:schemeClr val="bg1">
                  <a:lumMod val="50000"/>
                </a:schemeClr>
              </a:solidFill>
              <a:latin typeface="Arial"/>
              <a:ea typeface="Glegoo"/>
              <a:cs typeface="Arial"/>
            </a:endParaRPr>
          </a:p>
        </p:txBody>
      </p:sp>
      <p:sp>
        <p:nvSpPr>
          <p:cNvPr id="50" name="Text Placeholder 6"/>
          <p:cNvSpPr txBox="1">
            <a:spLocks/>
          </p:cNvSpPr>
          <p:nvPr/>
        </p:nvSpPr>
        <p:spPr>
          <a:xfrm>
            <a:off x="1981200" y="3835401"/>
            <a:ext cx="1295400" cy="4317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4" name="Text Placeholder 6"/>
          <p:cNvSpPr txBox="1">
            <a:spLocks/>
          </p:cNvSpPr>
          <p:nvPr/>
        </p:nvSpPr>
        <p:spPr>
          <a:xfrm>
            <a:off x="3352800" y="3632201"/>
            <a:ext cx="1143000" cy="4825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5" name="Text Placeholder 6"/>
          <p:cNvSpPr txBox="1">
            <a:spLocks/>
          </p:cNvSpPr>
          <p:nvPr/>
        </p:nvSpPr>
        <p:spPr>
          <a:xfrm>
            <a:off x="4572000" y="4851401"/>
            <a:ext cx="1295400" cy="4825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6" name="Text Placeholder 6"/>
          <p:cNvSpPr txBox="1">
            <a:spLocks/>
          </p:cNvSpPr>
          <p:nvPr/>
        </p:nvSpPr>
        <p:spPr>
          <a:xfrm>
            <a:off x="5867400" y="4038601"/>
            <a:ext cx="1295400" cy="4571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67" name="Text Placeholder 6"/>
          <p:cNvSpPr txBox="1">
            <a:spLocks/>
          </p:cNvSpPr>
          <p:nvPr/>
        </p:nvSpPr>
        <p:spPr>
          <a:xfrm>
            <a:off x="7162800" y="5257801"/>
            <a:ext cx="1295400" cy="45719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JM" sz="1200" b="0" kern="1400" dirty="0" smtClean="0">
                <a:solidFill>
                  <a:schemeClr val="bg1">
                    <a:lumMod val="50000"/>
                  </a:schemeClr>
                </a:solidFill>
                <a:latin typeface="Arial"/>
                <a:ea typeface="Glegoo"/>
                <a:cs typeface="Arial"/>
              </a:rPr>
              <a:t>1,989,543 €</a:t>
            </a:r>
            <a:endParaRPr lang="en-JM" sz="1200" b="0" kern="1400" dirty="0">
              <a:solidFill>
                <a:schemeClr val="bg1">
                  <a:lumMod val="50000"/>
                </a:schemeClr>
              </a:solidFill>
              <a:latin typeface="Arial"/>
              <a:ea typeface="Glegoo"/>
              <a:cs typeface="Arial"/>
            </a:endParaRPr>
          </a:p>
        </p:txBody>
      </p:sp>
      <p:sp>
        <p:nvSpPr>
          <p:cNvPr id="25" name="Title 2"/>
          <p:cNvSpPr>
            <a:spLocks noGrp="1"/>
          </p:cNvSpPr>
          <p:nvPr>
            <p:ph type="title"/>
          </p:nvPr>
        </p:nvSpPr>
        <p:spPr>
          <a:xfrm>
            <a:off x="457200" y="381000"/>
            <a:ext cx="8229600" cy="685800"/>
          </a:xfrm>
        </p:spPr>
        <p:txBody>
          <a:bodyPr/>
          <a:lstStyle/>
          <a:p>
            <a:r>
              <a:rPr lang="en-JM" dirty="0" smtClean="0"/>
              <a:t>Rectangle Infographic</a:t>
            </a:r>
            <a:endParaRPr lang="en-US" dirty="0"/>
          </a:p>
        </p:txBody>
      </p:sp>
      <p:sp>
        <p:nvSpPr>
          <p:cNvPr id="26"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28"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23</a:t>
            </a:fld>
            <a:endParaRPr lang="en-US" b="1" dirty="0">
              <a:latin typeface="Arial"/>
              <a:cs typeface="Arial"/>
            </a:endParaRPr>
          </a:p>
        </p:txBody>
      </p:sp>
      <p:sp>
        <p:nvSpPr>
          <p:cNvPr id="29" name="Text Placeholder 3"/>
          <p:cNvSpPr>
            <a:spLocks noGrp="1"/>
          </p:cNvSpPr>
          <p:nvPr>
            <p:ph type="body" sz="quarter" idx="4294967295"/>
          </p:nvPr>
        </p:nvSpPr>
        <p:spPr>
          <a:xfrm>
            <a:off x="457200" y="1799167"/>
            <a:ext cx="8229600" cy="486833"/>
          </a:xfrm>
          <a:prstGeom prst="rect">
            <a:avLst/>
          </a:prstGeom>
        </p:spPr>
        <p:txBody>
          <a:bodyPr>
            <a:noAutofit/>
          </a:bodyPr>
          <a:lstStyle/>
          <a:p>
            <a:pPr marL="0" indent="0" algn="ctr">
              <a:buNone/>
            </a:pPr>
            <a:r>
              <a:rPr lang="en-JM" sz="1400" dirty="0">
                <a:solidFill>
                  <a:srgbClr val="7F7F7F"/>
                </a:solidFill>
                <a:latin typeface="Arial"/>
                <a:cs typeface="Arial"/>
              </a:rPr>
              <a:t>L</a:t>
            </a:r>
            <a:r>
              <a:rPr lang="en-JM" sz="1400" dirty="0" smtClean="0">
                <a:solidFill>
                  <a:srgbClr val="7F7F7F"/>
                </a:solidFill>
                <a:latin typeface="Arial"/>
                <a:cs typeface="Arial"/>
              </a:rPr>
              <a:t>audantium</a:t>
            </a:r>
            <a:r>
              <a:rPr lang="en-JM" sz="1400" dirty="0">
                <a:solidFill>
                  <a:srgbClr val="7F7F7F"/>
                </a:solidFill>
                <a:latin typeface="Arial"/>
                <a:cs typeface="Arial"/>
              </a:rPr>
              <a:t>, totam rem aperiam, eaque ipsa quae ab illo inventore veritatis et quasi architecto beatae vitae dicta sunt lorem sit elit dolor lorem explicabo. Nemo enim ipsam voluptatem quia </a:t>
            </a:r>
            <a:r>
              <a:rPr lang="en-JM" sz="1400" dirty="0" smtClean="0">
                <a:solidFill>
                  <a:srgbClr val="7F7F7F"/>
                </a:solidFill>
                <a:latin typeface="Arial"/>
                <a:cs typeface="Arial"/>
              </a:rPr>
              <a:t>voluptas.</a:t>
            </a:r>
            <a:endParaRPr lang="en-JM" sz="1400" dirty="0">
              <a:solidFill>
                <a:srgbClr val="7F7F7F"/>
              </a:solidFill>
              <a:latin typeface="Arial"/>
              <a:cs typeface="Arial"/>
            </a:endParaRPr>
          </a:p>
          <a:p>
            <a:pPr marL="0" indent="0" algn="ctr">
              <a:buNone/>
            </a:pPr>
            <a:endParaRPr lang="en-US" sz="1400" dirty="0">
              <a:solidFill>
                <a:srgbClr val="7F7F7F"/>
              </a:solidFill>
              <a:latin typeface="Arial"/>
              <a:cs typeface="Arial"/>
            </a:endParaRPr>
          </a:p>
        </p:txBody>
      </p:sp>
    </p:spTree>
    <p:extLst>
      <p:ext uri="{BB962C8B-B14F-4D97-AF65-F5344CB8AC3E}">
        <p14:creationId xmlns:p14="http://schemas.microsoft.com/office/powerpoint/2010/main" val="2828436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a:spLocks noChangeAspect="1"/>
          </p:cNvSpPr>
          <p:nvPr/>
        </p:nvSpPr>
        <p:spPr>
          <a:xfrm>
            <a:off x="6713402" y="3174570"/>
            <a:ext cx="1439998" cy="1439998"/>
          </a:xfrm>
          <a:prstGeom prst="ellipse">
            <a:avLst/>
          </a:prstGeom>
          <a:solidFill>
            <a:srgbClr val="13983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1" name="Oval 20"/>
          <p:cNvSpPr>
            <a:spLocks noChangeAspect="1"/>
          </p:cNvSpPr>
          <p:nvPr/>
        </p:nvSpPr>
        <p:spPr>
          <a:xfrm>
            <a:off x="4732202" y="3174570"/>
            <a:ext cx="1439998" cy="1439998"/>
          </a:xfrm>
          <a:prstGeom prst="ellipse">
            <a:avLst/>
          </a:prstGeom>
          <a:solidFill>
            <a:srgbClr val="2088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2" name="Oval 21"/>
          <p:cNvSpPr>
            <a:spLocks noChangeAspect="1"/>
          </p:cNvSpPr>
          <p:nvPr/>
        </p:nvSpPr>
        <p:spPr>
          <a:xfrm>
            <a:off x="2819400" y="3174458"/>
            <a:ext cx="1439998" cy="1439998"/>
          </a:xfrm>
          <a:prstGeom prst="ellipse">
            <a:avLst/>
          </a:prstGeom>
          <a:solidFill>
            <a:srgbClr val="13983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Arial"/>
                <a:ea typeface="Calibri"/>
                <a:cs typeface="Arial"/>
              </a:rPr>
              <a:t>BARCELONA</a:t>
            </a:r>
            <a:endParaRPr lang="en-JM" sz="1100" dirty="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3" name="Oval 22"/>
          <p:cNvSpPr>
            <a:spLocks noChangeAspect="1"/>
          </p:cNvSpPr>
          <p:nvPr/>
        </p:nvSpPr>
        <p:spPr>
          <a:xfrm>
            <a:off x="922202" y="3166269"/>
            <a:ext cx="1439998" cy="1439998"/>
          </a:xfrm>
          <a:prstGeom prst="ellipse">
            <a:avLst/>
          </a:prstGeom>
          <a:solidFill>
            <a:srgbClr val="2088C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smtClean="0">
                <a:solidFill>
                  <a:schemeClr val="bg1"/>
                </a:solidFill>
                <a:latin typeface="Arial"/>
                <a:ea typeface="Calibri"/>
                <a:cs typeface="Arial"/>
              </a:rPr>
              <a:t>BARCELONA</a:t>
            </a:r>
            <a:endParaRPr lang="en-JM" sz="1100" dirty="0" smtClean="0">
              <a:solidFill>
                <a:schemeClr val="bg1"/>
              </a:solidFill>
              <a:latin typeface="Arial"/>
              <a:ea typeface="Calibri"/>
              <a:cs typeface="Arial"/>
            </a:endParaRPr>
          </a:p>
          <a:p>
            <a:pPr algn="ctr"/>
            <a:r>
              <a:rPr lang="en-JM" sz="1400" b="1" dirty="0" smtClean="0">
                <a:solidFill>
                  <a:srgbClr val="FFFFFF"/>
                </a:solidFill>
                <a:latin typeface="Arial"/>
                <a:ea typeface="Calibri"/>
                <a:cs typeface="Arial"/>
              </a:rPr>
              <a:t>1000m €</a:t>
            </a:r>
            <a:endParaRPr lang="en-JM" sz="1400" b="1" dirty="0">
              <a:solidFill>
                <a:srgbClr val="FFFFFF"/>
              </a:solidFill>
              <a:latin typeface="Arial"/>
              <a:ea typeface="Calibri"/>
              <a:cs typeface="Arial"/>
            </a:endParaRPr>
          </a:p>
        </p:txBody>
      </p:sp>
      <p:sp>
        <p:nvSpPr>
          <p:cNvPr id="24" name="TextBox 23"/>
          <p:cNvSpPr txBox="1"/>
          <p:nvPr/>
        </p:nvSpPr>
        <p:spPr>
          <a:xfrm>
            <a:off x="685801"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28" name="Text Placeholder 5"/>
          <p:cNvSpPr txBox="1">
            <a:spLocks/>
          </p:cNvSpPr>
          <p:nvPr/>
        </p:nvSpPr>
        <p:spPr>
          <a:xfrm>
            <a:off x="685800"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smtClean="0">
                <a:solidFill>
                  <a:srgbClr val="7F7F7F"/>
                </a:solidFill>
                <a:latin typeface="Arial"/>
                <a:cs typeface="Arial"/>
              </a:rPr>
              <a:t>Lorem ipsum dolor sit ament adispicing.</a:t>
            </a:r>
            <a:endParaRPr lang="en-JM" sz="1200" dirty="0">
              <a:latin typeface="Arial"/>
              <a:cs typeface="Arial"/>
            </a:endParaRPr>
          </a:p>
        </p:txBody>
      </p:sp>
      <p:sp>
        <p:nvSpPr>
          <p:cNvPr id="40" name="TextBox 23"/>
          <p:cNvSpPr txBox="1"/>
          <p:nvPr/>
        </p:nvSpPr>
        <p:spPr>
          <a:xfrm>
            <a:off x="2667001"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1" name="Text Placeholder 5"/>
          <p:cNvSpPr txBox="1">
            <a:spLocks/>
          </p:cNvSpPr>
          <p:nvPr/>
        </p:nvSpPr>
        <p:spPr>
          <a:xfrm>
            <a:off x="2667000"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a:solidFill>
                  <a:srgbClr val="7F7F7F"/>
                </a:solidFill>
                <a:latin typeface="Arial"/>
                <a:cs typeface="Arial"/>
              </a:rPr>
              <a:t>Lorem ipsum dolor sit ament adispicing.</a:t>
            </a:r>
            <a:endParaRPr lang="en-JM" sz="1200" dirty="0">
              <a:latin typeface="Arial"/>
              <a:cs typeface="Arial"/>
            </a:endParaRPr>
          </a:p>
        </p:txBody>
      </p:sp>
      <p:sp>
        <p:nvSpPr>
          <p:cNvPr id="42" name="TextBox 23"/>
          <p:cNvSpPr txBox="1"/>
          <p:nvPr/>
        </p:nvSpPr>
        <p:spPr>
          <a:xfrm>
            <a:off x="4572000"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3" name="Text Placeholder 5"/>
          <p:cNvSpPr txBox="1">
            <a:spLocks/>
          </p:cNvSpPr>
          <p:nvPr/>
        </p:nvSpPr>
        <p:spPr>
          <a:xfrm>
            <a:off x="4571999"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smtClean="0">
                <a:solidFill>
                  <a:srgbClr val="7F7F7F"/>
                </a:solidFill>
                <a:latin typeface="Arial"/>
                <a:cs typeface="Arial"/>
              </a:rPr>
              <a:t>Lorem ipsum dolor sit ament adispicing.</a:t>
            </a:r>
            <a:endParaRPr lang="en-JM" sz="1200" dirty="0">
              <a:latin typeface="Arial"/>
              <a:cs typeface="Arial"/>
            </a:endParaRPr>
          </a:p>
        </p:txBody>
      </p:sp>
      <p:sp>
        <p:nvSpPr>
          <p:cNvPr id="44" name="TextBox 23"/>
          <p:cNvSpPr txBox="1"/>
          <p:nvPr/>
        </p:nvSpPr>
        <p:spPr>
          <a:xfrm>
            <a:off x="6553200" y="4876800"/>
            <a:ext cx="1752600" cy="276999"/>
          </a:xfrm>
          <a:prstGeom prst="rect">
            <a:avLst/>
          </a:prstGeom>
          <a:noFill/>
        </p:spPr>
        <p:txBody>
          <a:bodyPr wrap="square" rtlCol="0">
            <a:spAutoFit/>
          </a:bodyPr>
          <a:lstStyle/>
          <a:p>
            <a:pPr algn="ctr"/>
            <a:r>
              <a:rPr lang="en-JM" sz="1200" b="1" dirty="0" smtClean="0">
                <a:solidFill>
                  <a:schemeClr val="tx1">
                    <a:lumMod val="65000"/>
                    <a:lumOff val="35000"/>
                  </a:schemeClr>
                </a:solidFill>
                <a:latin typeface="Arial"/>
                <a:ea typeface="Calibri"/>
                <a:cs typeface="Arial"/>
              </a:rPr>
              <a:t>SECTION HEADER</a:t>
            </a:r>
            <a:endParaRPr lang="en-JM" sz="1200" b="1" dirty="0">
              <a:solidFill>
                <a:schemeClr val="tx1">
                  <a:lumMod val="65000"/>
                  <a:lumOff val="35000"/>
                </a:schemeClr>
              </a:solidFill>
              <a:latin typeface="Arial"/>
              <a:ea typeface="Calibri"/>
              <a:cs typeface="Arial"/>
            </a:endParaRPr>
          </a:p>
        </p:txBody>
      </p:sp>
      <p:sp>
        <p:nvSpPr>
          <p:cNvPr id="45" name="Text Placeholder 5"/>
          <p:cNvSpPr txBox="1">
            <a:spLocks/>
          </p:cNvSpPr>
          <p:nvPr/>
        </p:nvSpPr>
        <p:spPr>
          <a:xfrm>
            <a:off x="6553199" y="5147469"/>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200" dirty="0">
                <a:solidFill>
                  <a:srgbClr val="7F7F7F"/>
                </a:solidFill>
                <a:latin typeface="Arial"/>
                <a:cs typeface="Arial"/>
              </a:rPr>
              <a:t>Lorem ipsum dolor sit ament adispicing.</a:t>
            </a:r>
            <a:endParaRPr lang="en-JM" sz="1200" dirty="0">
              <a:latin typeface="Arial"/>
              <a:cs typeface="Arial"/>
            </a:endParaRPr>
          </a:p>
        </p:txBody>
      </p:sp>
      <p:sp>
        <p:nvSpPr>
          <p:cNvPr id="46" name="Title 2"/>
          <p:cNvSpPr>
            <a:spLocks noGrp="1"/>
          </p:cNvSpPr>
          <p:nvPr>
            <p:ph type="title"/>
          </p:nvPr>
        </p:nvSpPr>
        <p:spPr>
          <a:xfrm>
            <a:off x="457200" y="381000"/>
            <a:ext cx="8229600" cy="685800"/>
          </a:xfrm>
        </p:spPr>
        <p:txBody>
          <a:bodyPr/>
          <a:lstStyle/>
          <a:p>
            <a:r>
              <a:rPr lang="en-JM" dirty="0" smtClean="0"/>
              <a:t>Distribution Statistics</a:t>
            </a:r>
            <a:endParaRPr lang="en-US" dirty="0"/>
          </a:p>
        </p:txBody>
      </p:sp>
      <p:sp>
        <p:nvSpPr>
          <p:cNvPr id="47"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51"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24</a:t>
            </a:fld>
            <a:endParaRPr lang="en-US" b="1" dirty="0">
              <a:latin typeface="Arial"/>
              <a:cs typeface="Arial"/>
            </a:endParaRPr>
          </a:p>
        </p:txBody>
      </p:sp>
      <p:sp>
        <p:nvSpPr>
          <p:cNvPr id="53" name="Text Placeholder 3"/>
          <p:cNvSpPr>
            <a:spLocks noGrp="1"/>
          </p:cNvSpPr>
          <p:nvPr>
            <p:ph type="body" sz="quarter" idx="4294967295"/>
          </p:nvPr>
        </p:nvSpPr>
        <p:spPr>
          <a:xfrm>
            <a:off x="457200" y="1799167"/>
            <a:ext cx="8229600" cy="486833"/>
          </a:xfrm>
          <a:prstGeom prst="rect">
            <a:avLst/>
          </a:prstGeom>
        </p:spPr>
        <p:txBody>
          <a:bodyPr>
            <a:noAutofit/>
          </a:bodyPr>
          <a:lstStyle/>
          <a:p>
            <a:pPr marL="0" indent="0" algn="ctr">
              <a:buNone/>
            </a:pPr>
            <a:r>
              <a:rPr lang="en-JM" sz="1400" dirty="0">
                <a:solidFill>
                  <a:srgbClr val="7F7F7F"/>
                </a:solidFill>
                <a:latin typeface="Arial"/>
                <a:cs typeface="Arial"/>
              </a:rPr>
              <a:t>L</a:t>
            </a:r>
            <a:r>
              <a:rPr lang="en-JM" sz="1400" dirty="0" smtClean="0">
                <a:solidFill>
                  <a:srgbClr val="7F7F7F"/>
                </a:solidFill>
                <a:latin typeface="Arial"/>
                <a:cs typeface="Arial"/>
              </a:rPr>
              <a:t>audantium</a:t>
            </a:r>
            <a:r>
              <a:rPr lang="en-JM" sz="1400" dirty="0">
                <a:solidFill>
                  <a:srgbClr val="7F7F7F"/>
                </a:solidFill>
                <a:latin typeface="Arial"/>
                <a:cs typeface="Arial"/>
              </a:rPr>
              <a:t>, totam rem aperiam, eaque ipsa quae ab illo inventore veritatis et quasi architecto beatae vitae dicta sunt lorem sit elit dolor lorem explicabo. Nemo enim ipsam voluptatem quia </a:t>
            </a:r>
            <a:r>
              <a:rPr lang="en-JM" sz="1400" dirty="0" smtClean="0">
                <a:solidFill>
                  <a:srgbClr val="7F7F7F"/>
                </a:solidFill>
                <a:latin typeface="Arial"/>
                <a:cs typeface="Arial"/>
              </a:rPr>
              <a:t>voluptas.</a:t>
            </a:r>
            <a:endParaRPr lang="en-JM" sz="1400" dirty="0">
              <a:solidFill>
                <a:srgbClr val="7F7F7F"/>
              </a:solidFill>
              <a:latin typeface="Arial"/>
              <a:cs typeface="Arial"/>
            </a:endParaRPr>
          </a:p>
          <a:p>
            <a:pPr marL="0" indent="0" algn="ctr">
              <a:buNone/>
            </a:pPr>
            <a:endParaRPr lang="en-US" sz="1400" dirty="0">
              <a:solidFill>
                <a:srgbClr val="7F7F7F"/>
              </a:solidFill>
              <a:latin typeface="Arial"/>
              <a:cs typeface="Arial"/>
            </a:endParaRPr>
          </a:p>
        </p:txBody>
      </p:sp>
    </p:spTree>
    <p:extLst>
      <p:ext uri="{BB962C8B-B14F-4D97-AF65-F5344CB8AC3E}">
        <p14:creationId xmlns:p14="http://schemas.microsoft.com/office/powerpoint/2010/main" val="29051467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0" y="304800"/>
            <a:ext cx="6019800" cy="685800"/>
          </a:xfrm>
        </p:spPr>
        <p:txBody>
          <a:bodyPr>
            <a:normAutofit/>
          </a:bodyPr>
          <a:lstStyle/>
          <a:p>
            <a:pPr algn="l"/>
            <a:r>
              <a:rPr lang="en-JM" dirty="0" smtClean="0"/>
              <a:t>Line Graph Statistics</a:t>
            </a:r>
            <a:endParaRPr lang="en-US" dirty="0"/>
          </a:p>
        </p:txBody>
      </p:sp>
      <p:sp>
        <p:nvSpPr>
          <p:cNvPr id="4" name="Text Placeholder 3"/>
          <p:cNvSpPr>
            <a:spLocks noGrp="1"/>
          </p:cNvSpPr>
          <p:nvPr>
            <p:ph type="body" sz="quarter" idx="4294967295"/>
          </p:nvPr>
        </p:nvSpPr>
        <p:spPr>
          <a:xfrm>
            <a:off x="2743200" y="914400"/>
            <a:ext cx="6019800" cy="381000"/>
          </a:xfrm>
        </p:spPr>
        <p:txBody>
          <a:bodyPr>
            <a:normAutofit/>
          </a:bodyPr>
          <a:lstStyle/>
          <a:p>
            <a:pPr marL="0" indent="0">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34" name="Rectangle 33"/>
          <p:cNvSpPr/>
          <p:nvPr/>
        </p:nvSpPr>
        <p:spPr>
          <a:xfrm>
            <a:off x="0" y="2337"/>
            <a:ext cx="2514600" cy="6858000"/>
          </a:xfrm>
          <a:prstGeom prst="rect">
            <a:avLst/>
          </a:prstGeom>
          <a:solidFill>
            <a:schemeClr val="bg1">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5" name="Chart 34"/>
          <p:cNvGraphicFramePr/>
          <p:nvPr>
            <p:extLst>
              <p:ext uri="{D42A27DB-BD31-4B8C-83A1-F6EECF244321}">
                <p14:modId xmlns:p14="http://schemas.microsoft.com/office/powerpoint/2010/main" val="297487973"/>
              </p:ext>
            </p:extLst>
          </p:nvPr>
        </p:nvGraphicFramePr>
        <p:xfrm>
          <a:off x="2819400" y="1752600"/>
          <a:ext cx="6096000" cy="4267200"/>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 Placeholder 5"/>
          <p:cNvSpPr txBox="1">
            <a:spLocks/>
          </p:cNvSpPr>
          <p:nvPr/>
        </p:nvSpPr>
        <p:spPr>
          <a:xfrm>
            <a:off x="457200" y="2844800"/>
            <a:ext cx="1676400" cy="406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smtClean="0">
                <a:solidFill>
                  <a:schemeClr val="bg1">
                    <a:lumMod val="75000"/>
                  </a:schemeClr>
                </a:solidFill>
                <a:latin typeface="Arial"/>
                <a:cs typeface="Arial"/>
              </a:rPr>
              <a:t>PERCENT INCREASE</a:t>
            </a:r>
            <a:endParaRPr lang="en-JM" sz="1000" dirty="0">
              <a:solidFill>
                <a:schemeClr val="bg1">
                  <a:lumMod val="75000"/>
                </a:schemeClr>
              </a:solidFill>
              <a:latin typeface="Arial"/>
              <a:cs typeface="Arial"/>
            </a:endParaRPr>
          </a:p>
        </p:txBody>
      </p:sp>
      <p:sp>
        <p:nvSpPr>
          <p:cNvPr id="37" name="Text Placeholder 5"/>
          <p:cNvSpPr txBox="1">
            <a:spLocks/>
          </p:cNvSpPr>
          <p:nvPr/>
        </p:nvSpPr>
        <p:spPr>
          <a:xfrm>
            <a:off x="457200" y="21590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chemeClr val="bg1">
                    <a:lumMod val="75000"/>
                  </a:schemeClr>
                </a:solidFill>
                <a:latin typeface="Arial"/>
                <a:cs typeface="Arial"/>
              </a:rPr>
              <a:t>87</a:t>
            </a:r>
            <a:r>
              <a:rPr lang="en-JM" sz="1600" b="1" dirty="0" smtClean="0">
                <a:solidFill>
                  <a:schemeClr val="bg1">
                    <a:lumMod val="75000"/>
                  </a:schemeClr>
                </a:solidFill>
                <a:latin typeface="Arial"/>
                <a:cs typeface="Arial"/>
              </a:rPr>
              <a:t>%</a:t>
            </a:r>
            <a:endParaRPr lang="en-JM" sz="1000" b="1" dirty="0">
              <a:solidFill>
                <a:schemeClr val="bg1">
                  <a:lumMod val="75000"/>
                </a:schemeClr>
              </a:solidFill>
              <a:latin typeface="Arial"/>
              <a:cs typeface="Arial"/>
            </a:endParaRPr>
          </a:p>
        </p:txBody>
      </p:sp>
      <p:sp>
        <p:nvSpPr>
          <p:cNvPr id="38" name="Text Placeholder 5"/>
          <p:cNvSpPr txBox="1">
            <a:spLocks/>
          </p:cNvSpPr>
          <p:nvPr/>
        </p:nvSpPr>
        <p:spPr>
          <a:xfrm>
            <a:off x="457200" y="4241800"/>
            <a:ext cx="1676400" cy="406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smtClean="0">
                <a:solidFill>
                  <a:srgbClr val="262626"/>
                </a:solidFill>
                <a:latin typeface="Arial"/>
                <a:cs typeface="Arial"/>
              </a:rPr>
              <a:t>PERCENT INCREASE</a:t>
            </a:r>
            <a:endParaRPr lang="en-JM" sz="1000" dirty="0">
              <a:solidFill>
                <a:srgbClr val="262626"/>
              </a:solidFill>
              <a:latin typeface="Arial"/>
              <a:cs typeface="Arial"/>
            </a:endParaRPr>
          </a:p>
        </p:txBody>
      </p:sp>
      <p:sp>
        <p:nvSpPr>
          <p:cNvPr id="63" name="Text Placeholder 5"/>
          <p:cNvSpPr txBox="1">
            <a:spLocks/>
          </p:cNvSpPr>
          <p:nvPr/>
        </p:nvSpPr>
        <p:spPr>
          <a:xfrm>
            <a:off x="457200" y="35306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latin typeface="Arial"/>
                <a:cs typeface="Arial"/>
              </a:rPr>
              <a:t>56</a:t>
            </a:r>
            <a:r>
              <a:rPr lang="en-JM" sz="1600" b="1" dirty="0">
                <a:latin typeface="Arial"/>
                <a:cs typeface="Arial"/>
              </a:rPr>
              <a:t>%</a:t>
            </a:r>
            <a:endParaRPr lang="en-JM" b="1" dirty="0">
              <a:latin typeface="Arial"/>
              <a:cs typeface="Arial"/>
            </a:endParaRPr>
          </a:p>
        </p:txBody>
      </p:sp>
      <p:sp>
        <p:nvSpPr>
          <p:cNvPr id="64" name="Text Placeholder 5"/>
          <p:cNvSpPr txBox="1">
            <a:spLocks/>
          </p:cNvSpPr>
          <p:nvPr/>
        </p:nvSpPr>
        <p:spPr>
          <a:xfrm>
            <a:off x="457200" y="5588000"/>
            <a:ext cx="1676400" cy="406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smtClean="0">
                <a:solidFill>
                  <a:srgbClr val="2088C2"/>
                </a:solidFill>
                <a:latin typeface="Arial"/>
                <a:cs typeface="Arial"/>
              </a:rPr>
              <a:t>PERCENT INCREASE</a:t>
            </a:r>
            <a:endParaRPr lang="en-JM" sz="1000" dirty="0">
              <a:solidFill>
                <a:srgbClr val="2088C2"/>
              </a:solidFill>
              <a:latin typeface="Arial"/>
              <a:cs typeface="Arial"/>
            </a:endParaRPr>
          </a:p>
        </p:txBody>
      </p:sp>
      <p:sp>
        <p:nvSpPr>
          <p:cNvPr id="65" name="Text Placeholder 5"/>
          <p:cNvSpPr txBox="1">
            <a:spLocks/>
          </p:cNvSpPr>
          <p:nvPr/>
        </p:nvSpPr>
        <p:spPr>
          <a:xfrm>
            <a:off x="457200" y="49022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rgbClr val="2088C2"/>
                </a:solidFill>
                <a:latin typeface="Arial"/>
                <a:cs typeface="Arial"/>
              </a:rPr>
              <a:t>34</a:t>
            </a:r>
            <a:r>
              <a:rPr lang="en-JM" sz="1600" b="1" dirty="0">
                <a:solidFill>
                  <a:srgbClr val="2088C2"/>
                </a:solidFill>
                <a:latin typeface="Arial"/>
                <a:cs typeface="Arial"/>
              </a:rPr>
              <a:t>%</a:t>
            </a:r>
          </a:p>
        </p:txBody>
      </p:sp>
      <p:sp>
        <p:nvSpPr>
          <p:cNvPr id="70" name="Text Placeholder 5"/>
          <p:cNvSpPr txBox="1">
            <a:spLocks/>
          </p:cNvSpPr>
          <p:nvPr/>
        </p:nvSpPr>
        <p:spPr>
          <a:xfrm>
            <a:off x="457200" y="1625600"/>
            <a:ext cx="1676400" cy="406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smtClean="0">
                <a:solidFill>
                  <a:schemeClr val="bg1">
                    <a:lumMod val="75000"/>
                  </a:schemeClr>
                </a:solidFill>
                <a:latin typeface="Arial"/>
                <a:cs typeface="Arial"/>
              </a:rPr>
              <a:t>PERCENT INCREASE</a:t>
            </a:r>
            <a:endParaRPr lang="en-JM" sz="1000" dirty="0">
              <a:solidFill>
                <a:schemeClr val="bg1">
                  <a:lumMod val="75000"/>
                </a:schemeClr>
              </a:solidFill>
              <a:latin typeface="Arial"/>
              <a:cs typeface="Arial"/>
            </a:endParaRPr>
          </a:p>
        </p:txBody>
      </p:sp>
      <p:sp>
        <p:nvSpPr>
          <p:cNvPr id="71" name="Text Placeholder 5"/>
          <p:cNvSpPr txBox="1">
            <a:spLocks/>
          </p:cNvSpPr>
          <p:nvPr/>
        </p:nvSpPr>
        <p:spPr>
          <a:xfrm>
            <a:off x="457200" y="939800"/>
            <a:ext cx="990600" cy="660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b="1" dirty="0" smtClean="0">
                <a:solidFill>
                  <a:schemeClr val="bg1">
                    <a:lumMod val="75000"/>
                  </a:schemeClr>
                </a:solidFill>
                <a:latin typeface="Arial"/>
                <a:cs typeface="Arial"/>
              </a:rPr>
              <a:t>49</a:t>
            </a:r>
            <a:r>
              <a:rPr lang="en-JM" sz="1600" b="1" dirty="0" smtClean="0">
                <a:solidFill>
                  <a:schemeClr val="bg1">
                    <a:lumMod val="75000"/>
                  </a:schemeClr>
                </a:solidFill>
                <a:latin typeface="Arial"/>
                <a:cs typeface="Arial"/>
              </a:rPr>
              <a:t>%</a:t>
            </a:r>
            <a:endParaRPr lang="en-JM" sz="1000" b="1" dirty="0">
              <a:solidFill>
                <a:schemeClr val="bg1">
                  <a:lumMod val="75000"/>
                </a:schemeClr>
              </a:solidFill>
              <a:latin typeface="Arial"/>
              <a:cs typeface="Arial"/>
            </a:endParaRPr>
          </a:p>
        </p:txBody>
      </p:sp>
      <p:sp>
        <p:nvSpPr>
          <p:cNvPr id="15"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25</a:t>
            </a:fld>
            <a:endParaRPr lang="en-US" b="1" dirty="0">
              <a:latin typeface="Arial"/>
              <a:cs typeface="Arial"/>
            </a:endParaRPr>
          </a:p>
        </p:txBody>
      </p:sp>
    </p:spTree>
    <p:extLst>
      <p:ext uri="{BB962C8B-B14F-4D97-AF65-F5344CB8AC3E}">
        <p14:creationId xmlns:p14="http://schemas.microsoft.com/office/powerpoint/2010/main" val="28033047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33"/>
          <p:cNvGraphicFramePr/>
          <p:nvPr>
            <p:extLst>
              <p:ext uri="{D42A27DB-BD31-4B8C-83A1-F6EECF244321}">
                <p14:modId xmlns:p14="http://schemas.microsoft.com/office/powerpoint/2010/main" val="3622489165"/>
              </p:ext>
            </p:extLst>
          </p:nvPr>
        </p:nvGraphicFramePr>
        <p:xfrm>
          <a:off x="381000" y="2438400"/>
          <a:ext cx="4038600" cy="27744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34"/>
          <p:cNvGraphicFramePr/>
          <p:nvPr>
            <p:extLst>
              <p:ext uri="{D42A27DB-BD31-4B8C-83A1-F6EECF244321}">
                <p14:modId xmlns:p14="http://schemas.microsoft.com/office/powerpoint/2010/main" val="3268085263"/>
              </p:ext>
            </p:extLst>
          </p:nvPr>
        </p:nvGraphicFramePr>
        <p:xfrm>
          <a:off x="4876800" y="2438400"/>
          <a:ext cx="3886200" cy="2774469"/>
        </p:xfrm>
        <a:graphic>
          <a:graphicData uri="http://schemas.openxmlformats.org/drawingml/2006/chart">
            <c:chart xmlns:c="http://schemas.openxmlformats.org/drawingml/2006/chart" xmlns:r="http://schemas.openxmlformats.org/officeDocument/2006/relationships" r:id="rId3"/>
          </a:graphicData>
        </a:graphic>
      </p:graphicFrame>
      <p:sp>
        <p:nvSpPr>
          <p:cNvPr id="48" name="Text Placeholder 5"/>
          <p:cNvSpPr txBox="1">
            <a:spLocks/>
          </p:cNvSpPr>
          <p:nvPr/>
        </p:nvSpPr>
        <p:spPr>
          <a:xfrm>
            <a:off x="685800" y="220980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2088C2"/>
                </a:solidFill>
                <a:latin typeface="Arial"/>
                <a:cs typeface="Arial"/>
              </a:rPr>
              <a:t>87</a:t>
            </a:r>
            <a:endParaRPr lang="en-JM" sz="3200" b="1" dirty="0">
              <a:solidFill>
                <a:srgbClr val="2088C2"/>
              </a:solidFill>
              <a:latin typeface="Arial"/>
              <a:cs typeface="Arial"/>
            </a:endParaRPr>
          </a:p>
        </p:txBody>
      </p:sp>
      <p:sp>
        <p:nvSpPr>
          <p:cNvPr id="51" name="Text Placeholder 5"/>
          <p:cNvSpPr txBox="1">
            <a:spLocks/>
          </p:cNvSpPr>
          <p:nvPr/>
        </p:nvSpPr>
        <p:spPr>
          <a:xfrm>
            <a:off x="5943600" y="2415934"/>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595959"/>
                </a:solidFill>
                <a:latin typeface="Arial"/>
                <a:cs typeface="Arial"/>
              </a:rPr>
              <a:t>PERCENT INCREASE</a:t>
            </a:r>
            <a:endParaRPr lang="en-JM" sz="1200" b="1" dirty="0">
              <a:solidFill>
                <a:srgbClr val="595959"/>
              </a:solidFill>
              <a:latin typeface="Arial"/>
              <a:cs typeface="Arial"/>
            </a:endParaRPr>
          </a:p>
        </p:txBody>
      </p:sp>
      <p:sp>
        <p:nvSpPr>
          <p:cNvPr id="52" name="Text Placeholder 5"/>
          <p:cNvSpPr txBox="1">
            <a:spLocks/>
          </p:cNvSpPr>
          <p:nvPr/>
        </p:nvSpPr>
        <p:spPr>
          <a:xfrm>
            <a:off x="5943600" y="2644534"/>
            <a:ext cx="22860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chemeClr val="tx1">
                    <a:lumMod val="50000"/>
                    <a:lumOff val="50000"/>
                  </a:schemeClr>
                </a:solidFill>
                <a:latin typeface="Arial"/>
                <a:cs typeface="Arial"/>
              </a:rPr>
              <a:t>Lorem ipsum dolor sit amet, consectetur lorem ipsum </a:t>
            </a:r>
            <a:r>
              <a:rPr lang="en-JM" sz="1200" dirty="0" smtClean="0">
                <a:solidFill>
                  <a:schemeClr val="tx1">
                    <a:lumMod val="50000"/>
                    <a:lumOff val="50000"/>
                  </a:schemeClr>
                </a:solidFill>
                <a:latin typeface="Arial"/>
                <a:cs typeface="Arial"/>
              </a:rPr>
              <a:t>dolor.  </a:t>
            </a:r>
            <a:endParaRPr lang="en-JM" sz="1200" dirty="0">
              <a:solidFill>
                <a:schemeClr val="tx1">
                  <a:lumMod val="50000"/>
                  <a:lumOff val="50000"/>
                </a:schemeClr>
              </a:solidFill>
              <a:latin typeface="Arial"/>
              <a:cs typeface="Arial"/>
            </a:endParaRPr>
          </a:p>
        </p:txBody>
      </p:sp>
      <p:sp>
        <p:nvSpPr>
          <p:cNvPr id="53" name="Text Placeholder 5"/>
          <p:cNvSpPr txBox="1">
            <a:spLocks/>
          </p:cNvSpPr>
          <p:nvPr/>
        </p:nvSpPr>
        <p:spPr>
          <a:xfrm>
            <a:off x="5029200" y="220980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13983F"/>
                </a:solidFill>
                <a:latin typeface="Arial"/>
                <a:cs typeface="Arial"/>
              </a:rPr>
              <a:t>64</a:t>
            </a:r>
            <a:endParaRPr lang="en-JM" sz="3200" b="1" dirty="0">
              <a:solidFill>
                <a:srgbClr val="13983F"/>
              </a:solidFill>
              <a:latin typeface="Arial"/>
              <a:cs typeface="Arial"/>
            </a:endParaRPr>
          </a:p>
        </p:txBody>
      </p:sp>
      <p:sp>
        <p:nvSpPr>
          <p:cNvPr id="22" name="Title 2"/>
          <p:cNvSpPr>
            <a:spLocks noGrp="1"/>
          </p:cNvSpPr>
          <p:nvPr>
            <p:ph type="title"/>
          </p:nvPr>
        </p:nvSpPr>
        <p:spPr>
          <a:xfrm>
            <a:off x="457200" y="381000"/>
            <a:ext cx="8229600" cy="685800"/>
          </a:xfrm>
        </p:spPr>
        <p:txBody>
          <a:bodyPr/>
          <a:lstStyle/>
          <a:p>
            <a:r>
              <a:rPr lang="en-JM" dirty="0" smtClean="0"/>
              <a:t>Growth Breakdwon</a:t>
            </a:r>
            <a:endParaRPr lang="en-US" dirty="0"/>
          </a:p>
        </p:txBody>
      </p:sp>
      <p:sp>
        <p:nvSpPr>
          <p:cNvPr id="23"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25" name="Text Placeholder 5"/>
          <p:cNvSpPr txBox="1">
            <a:spLocks/>
          </p:cNvSpPr>
          <p:nvPr/>
        </p:nvSpPr>
        <p:spPr>
          <a:xfrm>
            <a:off x="1676400" y="2415934"/>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595959"/>
                </a:solidFill>
                <a:latin typeface="Arial"/>
                <a:cs typeface="Arial"/>
              </a:rPr>
              <a:t>PERCENT INCREASE</a:t>
            </a:r>
            <a:endParaRPr lang="en-JM" sz="1200" b="1" dirty="0">
              <a:solidFill>
                <a:srgbClr val="595959"/>
              </a:solidFill>
              <a:latin typeface="Arial"/>
              <a:cs typeface="Arial"/>
            </a:endParaRPr>
          </a:p>
        </p:txBody>
      </p:sp>
      <p:sp>
        <p:nvSpPr>
          <p:cNvPr id="26" name="Text Placeholder 5"/>
          <p:cNvSpPr txBox="1">
            <a:spLocks/>
          </p:cNvSpPr>
          <p:nvPr/>
        </p:nvSpPr>
        <p:spPr>
          <a:xfrm>
            <a:off x="1676400" y="2644534"/>
            <a:ext cx="22860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smtClean="0">
                <a:solidFill>
                  <a:schemeClr val="tx1">
                    <a:lumMod val="50000"/>
                    <a:lumOff val="50000"/>
                  </a:schemeClr>
                </a:solidFill>
                <a:latin typeface="Arial"/>
                <a:cs typeface="Arial"/>
              </a:rPr>
              <a:t>Lorem ipsum dolor sit amet, consectetur lorem ipsum </a:t>
            </a:r>
            <a:r>
              <a:rPr lang="en-JM" sz="1200" dirty="0" smtClean="0">
                <a:solidFill>
                  <a:schemeClr val="tx1">
                    <a:lumMod val="50000"/>
                    <a:lumOff val="50000"/>
                  </a:schemeClr>
                </a:solidFill>
                <a:latin typeface="Arial"/>
                <a:cs typeface="Arial"/>
              </a:rPr>
              <a:t>dolor.  </a:t>
            </a:r>
            <a:endParaRPr lang="en-JM" sz="1200" dirty="0">
              <a:solidFill>
                <a:schemeClr val="tx1">
                  <a:lumMod val="50000"/>
                  <a:lumOff val="50000"/>
                </a:schemeClr>
              </a:solidFill>
              <a:latin typeface="Arial"/>
              <a:cs typeface="Arial"/>
            </a:endParaRPr>
          </a:p>
        </p:txBody>
      </p:sp>
      <p:sp>
        <p:nvSpPr>
          <p:cNvPr id="27"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26</a:t>
            </a:fld>
            <a:endParaRPr lang="en-US" b="1" dirty="0">
              <a:latin typeface="Arial"/>
              <a:cs typeface="Arial"/>
            </a:endParaRPr>
          </a:p>
        </p:txBody>
      </p:sp>
    </p:spTree>
    <p:extLst>
      <p:ext uri="{BB962C8B-B14F-4D97-AF65-F5344CB8AC3E}">
        <p14:creationId xmlns:p14="http://schemas.microsoft.com/office/powerpoint/2010/main" val="11113518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915791085"/>
              </p:ext>
            </p:extLst>
          </p:nvPr>
        </p:nvGraphicFramePr>
        <p:xfrm>
          <a:off x="6781801" y="2388644"/>
          <a:ext cx="1529973" cy="25592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2281454162"/>
              </p:ext>
            </p:extLst>
          </p:nvPr>
        </p:nvGraphicFramePr>
        <p:xfrm>
          <a:off x="4800600" y="2388644"/>
          <a:ext cx="1529973" cy="25592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694935449"/>
              </p:ext>
            </p:extLst>
          </p:nvPr>
        </p:nvGraphicFramePr>
        <p:xfrm>
          <a:off x="838199" y="2388644"/>
          <a:ext cx="1529973" cy="255928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extLst>
              <p:ext uri="{D42A27DB-BD31-4B8C-83A1-F6EECF244321}">
                <p14:modId xmlns:p14="http://schemas.microsoft.com/office/powerpoint/2010/main" val="1190093864"/>
              </p:ext>
            </p:extLst>
          </p:nvPr>
        </p:nvGraphicFramePr>
        <p:xfrm>
          <a:off x="2819400" y="2388644"/>
          <a:ext cx="1529973" cy="2559285"/>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914400" y="229186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23,786,123 €</a:t>
            </a:r>
            <a:endParaRPr lang="en-JM" sz="1400" dirty="0">
              <a:solidFill>
                <a:srgbClr val="A6A6A6"/>
              </a:solidFill>
              <a:latin typeface="Arial"/>
              <a:cs typeface="Arial"/>
            </a:endParaRPr>
          </a:p>
        </p:txBody>
      </p:sp>
      <p:sp>
        <p:nvSpPr>
          <p:cNvPr id="10" name="TextBox 9"/>
          <p:cNvSpPr txBox="1"/>
          <p:nvPr/>
        </p:nvSpPr>
        <p:spPr>
          <a:xfrm>
            <a:off x="1211284" y="3392414"/>
            <a:ext cx="922316" cy="477054"/>
          </a:xfrm>
          <a:prstGeom prst="rect">
            <a:avLst/>
          </a:prstGeom>
          <a:noFill/>
        </p:spPr>
        <p:txBody>
          <a:bodyPr wrap="square" rtlCol="0">
            <a:spAutoFit/>
          </a:bodyPr>
          <a:lstStyle/>
          <a:p>
            <a:pPr algn="ctr"/>
            <a:r>
              <a:rPr lang="en-JM" sz="2500" b="1" dirty="0" smtClean="0">
                <a:solidFill>
                  <a:srgbClr val="2088C2"/>
                </a:solidFill>
                <a:latin typeface="Arial"/>
                <a:cs typeface="Arial"/>
              </a:rPr>
              <a:t>82%</a:t>
            </a:r>
            <a:endParaRPr lang="en-JM" sz="2500" b="1" dirty="0">
              <a:solidFill>
                <a:srgbClr val="2088C2"/>
              </a:solidFill>
              <a:latin typeface="Arial"/>
              <a:cs typeface="Arial"/>
            </a:endParaRPr>
          </a:p>
        </p:txBody>
      </p:sp>
      <p:sp>
        <p:nvSpPr>
          <p:cNvPr id="13" name="TextBox 12"/>
          <p:cNvSpPr txBox="1"/>
          <p:nvPr/>
        </p:nvSpPr>
        <p:spPr>
          <a:xfrm>
            <a:off x="28876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16" name="TextBox 15"/>
          <p:cNvSpPr txBox="1"/>
          <p:nvPr/>
        </p:nvSpPr>
        <p:spPr>
          <a:xfrm>
            <a:off x="48688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19" name="TextBox 18"/>
          <p:cNvSpPr txBox="1"/>
          <p:nvPr/>
        </p:nvSpPr>
        <p:spPr>
          <a:xfrm>
            <a:off x="6850084" y="2286000"/>
            <a:ext cx="1455716" cy="307777"/>
          </a:xfrm>
          <a:prstGeom prst="rect">
            <a:avLst/>
          </a:prstGeom>
          <a:noFill/>
        </p:spPr>
        <p:txBody>
          <a:bodyPr wrap="square" rtlCol="0">
            <a:spAutoFit/>
          </a:bodyPr>
          <a:lstStyle/>
          <a:p>
            <a:pPr algn="ctr"/>
            <a:r>
              <a:rPr lang="en-JM" sz="1400" dirty="0" smtClean="0">
                <a:solidFill>
                  <a:srgbClr val="A6A6A6"/>
                </a:solidFill>
                <a:latin typeface="Arial"/>
                <a:cs typeface="Arial"/>
              </a:rPr>
              <a:t>17,356,123 €</a:t>
            </a:r>
            <a:endParaRPr lang="en-JM" sz="1400" dirty="0">
              <a:solidFill>
                <a:srgbClr val="A6A6A6"/>
              </a:solidFill>
              <a:latin typeface="Arial"/>
              <a:cs typeface="Arial"/>
            </a:endParaRPr>
          </a:p>
        </p:txBody>
      </p:sp>
      <p:sp>
        <p:nvSpPr>
          <p:cNvPr id="24" name="TextBox 9"/>
          <p:cNvSpPr txBox="1"/>
          <p:nvPr/>
        </p:nvSpPr>
        <p:spPr>
          <a:xfrm>
            <a:off x="3192484" y="3392414"/>
            <a:ext cx="922316" cy="477054"/>
          </a:xfrm>
          <a:prstGeom prst="rect">
            <a:avLst/>
          </a:prstGeom>
          <a:noFill/>
        </p:spPr>
        <p:txBody>
          <a:bodyPr wrap="square" rtlCol="0">
            <a:spAutoFit/>
          </a:bodyPr>
          <a:lstStyle/>
          <a:p>
            <a:pPr algn="ctr"/>
            <a:r>
              <a:rPr lang="en-JM" sz="2500" b="1" dirty="0" smtClean="0">
                <a:solidFill>
                  <a:srgbClr val="13983F"/>
                </a:solidFill>
                <a:latin typeface="Arial"/>
                <a:cs typeface="Arial"/>
              </a:rPr>
              <a:t>76%</a:t>
            </a:r>
            <a:endParaRPr lang="en-JM" sz="2500" b="1" dirty="0">
              <a:solidFill>
                <a:srgbClr val="13983F"/>
              </a:solidFill>
              <a:latin typeface="Arial"/>
              <a:cs typeface="Arial"/>
            </a:endParaRPr>
          </a:p>
        </p:txBody>
      </p:sp>
      <p:sp>
        <p:nvSpPr>
          <p:cNvPr id="25" name="TextBox 9"/>
          <p:cNvSpPr txBox="1"/>
          <p:nvPr/>
        </p:nvSpPr>
        <p:spPr>
          <a:xfrm>
            <a:off x="5173684" y="3392414"/>
            <a:ext cx="922316" cy="477054"/>
          </a:xfrm>
          <a:prstGeom prst="rect">
            <a:avLst/>
          </a:prstGeom>
          <a:noFill/>
        </p:spPr>
        <p:txBody>
          <a:bodyPr wrap="square" rtlCol="0">
            <a:spAutoFit/>
          </a:bodyPr>
          <a:lstStyle/>
          <a:p>
            <a:pPr algn="ctr"/>
            <a:r>
              <a:rPr lang="en-JM" sz="2500" b="1" dirty="0" smtClean="0">
                <a:solidFill>
                  <a:srgbClr val="2088C2"/>
                </a:solidFill>
                <a:latin typeface="Arial"/>
                <a:cs typeface="Arial"/>
              </a:rPr>
              <a:t>92%</a:t>
            </a:r>
            <a:endParaRPr lang="en-JM" sz="2500" b="1" dirty="0">
              <a:solidFill>
                <a:srgbClr val="2088C2"/>
              </a:solidFill>
              <a:latin typeface="Arial"/>
              <a:cs typeface="Arial"/>
            </a:endParaRPr>
          </a:p>
        </p:txBody>
      </p:sp>
      <p:sp>
        <p:nvSpPr>
          <p:cNvPr id="26" name="TextBox 9"/>
          <p:cNvSpPr txBox="1"/>
          <p:nvPr/>
        </p:nvSpPr>
        <p:spPr>
          <a:xfrm>
            <a:off x="7154884" y="3392414"/>
            <a:ext cx="922316" cy="477054"/>
          </a:xfrm>
          <a:prstGeom prst="rect">
            <a:avLst/>
          </a:prstGeom>
          <a:noFill/>
        </p:spPr>
        <p:txBody>
          <a:bodyPr wrap="square" rtlCol="0">
            <a:spAutoFit/>
          </a:bodyPr>
          <a:lstStyle/>
          <a:p>
            <a:pPr algn="ctr"/>
            <a:r>
              <a:rPr lang="en-JM" sz="2500" b="1" dirty="0" smtClean="0">
                <a:solidFill>
                  <a:srgbClr val="13983F"/>
                </a:solidFill>
                <a:latin typeface="Arial"/>
                <a:cs typeface="Arial"/>
              </a:rPr>
              <a:t>54%</a:t>
            </a:r>
            <a:endParaRPr lang="en-JM" sz="2500" b="1" dirty="0">
              <a:solidFill>
                <a:srgbClr val="13983F"/>
              </a:solidFill>
              <a:latin typeface="Arial"/>
              <a:cs typeface="Arial"/>
            </a:endParaRPr>
          </a:p>
        </p:txBody>
      </p:sp>
      <p:sp>
        <p:nvSpPr>
          <p:cNvPr id="27" name="TextBox 23"/>
          <p:cNvSpPr txBox="1"/>
          <p:nvPr/>
        </p:nvSpPr>
        <p:spPr>
          <a:xfrm>
            <a:off x="720735" y="4602647"/>
            <a:ext cx="1717665" cy="276999"/>
          </a:xfrm>
          <a:prstGeom prst="rect">
            <a:avLst/>
          </a:prstGeom>
          <a:noFill/>
        </p:spPr>
        <p:txBody>
          <a:bodyPr wrap="square" rtlCol="0">
            <a:spAutoFit/>
          </a:bodyPr>
          <a:lstStyle/>
          <a:p>
            <a:pPr algn="ctr"/>
            <a:r>
              <a:rPr lang="en-JM" sz="1200" b="1" dirty="0" smtClean="0">
                <a:solidFill>
                  <a:schemeClr val="tx1">
                    <a:lumMod val="85000"/>
                    <a:lumOff val="15000"/>
                  </a:schemeClr>
                </a:solidFill>
                <a:latin typeface="Arial"/>
                <a:ea typeface="Calibri"/>
                <a:cs typeface="Arial"/>
              </a:rPr>
              <a:t>HEADER INFO</a:t>
            </a:r>
            <a:endParaRPr lang="en-JM" sz="1200" b="1" dirty="0">
              <a:solidFill>
                <a:schemeClr val="tx1">
                  <a:lumMod val="85000"/>
                  <a:lumOff val="15000"/>
                </a:schemeClr>
              </a:solidFill>
              <a:latin typeface="Arial"/>
              <a:ea typeface="Calibri"/>
              <a:cs typeface="Arial"/>
            </a:endParaRPr>
          </a:p>
        </p:txBody>
      </p:sp>
      <p:sp>
        <p:nvSpPr>
          <p:cNvPr id="28" name="Text Placeholder 5"/>
          <p:cNvSpPr txBox="1">
            <a:spLocks/>
          </p:cNvSpPr>
          <p:nvPr/>
        </p:nvSpPr>
        <p:spPr>
          <a:xfrm>
            <a:off x="6858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a:t>
            </a:r>
            <a:r>
              <a:rPr lang="en-JM" sz="1000" dirty="0" smtClean="0">
                <a:latin typeface="Arial"/>
                <a:cs typeface="Arial"/>
              </a:rPr>
              <a:t>info</a:t>
            </a:r>
            <a:endParaRPr lang="en-JM" sz="1000" dirty="0" smtClean="0">
              <a:latin typeface="Arial"/>
              <a:cs typeface="Arial"/>
            </a:endParaRPr>
          </a:p>
          <a:p>
            <a:pPr marL="0" indent="0" algn="ctr">
              <a:buNone/>
            </a:pPr>
            <a:endParaRPr lang="en-JM" sz="1000" dirty="0">
              <a:latin typeface="Arial"/>
              <a:cs typeface="Arial"/>
            </a:endParaRPr>
          </a:p>
        </p:txBody>
      </p:sp>
      <p:sp>
        <p:nvSpPr>
          <p:cNvPr id="29" name="TextBox 23"/>
          <p:cNvSpPr txBox="1"/>
          <p:nvPr/>
        </p:nvSpPr>
        <p:spPr>
          <a:xfrm>
            <a:off x="27019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endParaRPr lang="en-JM" sz="1200" b="1" dirty="0">
              <a:solidFill>
                <a:schemeClr val="tx1">
                  <a:lumMod val="85000"/>
                  <a:lumOff val="15000"/>
                </a:schemeClr>
              </a:solidFill>
              <a:latin typeface="Arial"/>
              <a:ea typeface="Calibri"/>
              <a:cs typeface="Arial"/>
            </a:endParaRPr>
          </a:p>
        </p:txBody>
      </p:sp>
      <p:sp>
        <p:nvSpPr>
          <p:cNvPr id="30" name="Text Placeholder 5"/>
          <p:cNvSpPr txBox="1">
            <a:spLocks/>
          </p:cNvSpPr>
          <p:nvPr/>
        </p:nvSpPr>
        <p:spPr>
          <a:xfrm>
            <a:off x="26670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31" name="TextBox 23"/>
          <p:cNvSpPr txBox="1"/>
          <p:nvPr/>
        </p:nvSpPr>
        <p:spPr>
          <a:xfrm>
            <a:off x="47593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endParaRPr lang="en-JM" sz="1200" b="1" dirty="0">
              <a:solidFill>
                <a:schemeClr val="tx1">
                  <a:lumMod val="85000"/>
                  <a:lumOff val="15000"/>
                </a:schemeClr>
              </a:solidFill>
              <a:latin typeface="Arial"/>
              <a:ea typeface="Calibri"/>
              <a:cs typeface="Arial"/>
            </a:endParaRPr>
          </a:p>
        </p:txBody>
      </p:sp>
      <p:sp>
        <p:nvSpPr>
          <p:cNvPr id="32" name="Text Placeholder 5"/>
          <p:cNvSpPr txBox="1">
            <a:spLocks/>
          </p:cNvSpPr>
          <p:nvPr/>
        </p:nvSpPr>
        <p:spPr>
          <a:xfrm>
            <a:off x="47244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33" name="TextBox 23"/>
          <p:cNvSpPr txBox="1"/>
          <p:nvPr/>
        </p:nvSpPr>
        <p:spPr>
          <a:xfrm>
            <a:off x="6740535" y="4602647"/>
            <a:ext cx="1717665" cy="276999"/>
          </a:xfrm>
          <a:prstGeom prst="rect">
            <a:avLst/>
          </a:prstGeom>
          <a:noFill/>
        </p:spPr>
        <p:txBody>
          <a:bodyPr wrap="square" rtlCol="0">
            <a:spAutoFit/>
          </a:bodyPr>
          <a:lstStyle/>
          <a:p>
            <a:pPr algn="ctr"/>
            <a:r>
              <a:rPr lang="en-JM" sz="1200" b="1" dirty="0">
                <a:solidFill>
                  <a:schemeClr val="tx1">
                    <a:lumMod val="85000"/>
                    <a:lumOff val="15000"/>
                  </a:schemeClr>
                </a:solidFill>
                <a:latin typeface="Arial"/>
                <a:ea typeface="Calibri"/>
                <a:cs typeface="Arial"/>
              </a:rPr>
              <a:t>HEADER INFO</a:t>
            </a:r>
            <a:endParaRPr lang="en-JM" sz="1200" b="1" dirty="0">
              <a:solidFill>
                <a:schemeClr val="tx1">
                  <a:lumMod val="85000"/>
                  <a:lumOff val="15000"/>
                </a:schemeClr>
              </a:solidFill>
              <a:latin typeface="Arial"/>
              <a:ea typeface="Calibri"/>
              <a:cs typeface="Arial"/>
            </a:endParaRPr>
          </a:p>
        </p:txBody>
      </p:sp>
      <p:sp>
        <p:nvSpPr>
          <p:cNvPr id="34" name="Text Placeholder 5"/>
          <p:cNvSpPr txBox="1">
            <a:spLocks/>
          </p:cNvSpPr>
          <p:nvPr/>
        </p:nvSpPr>
        <p:spPr>
          <a:xfrm>
            <a:off x="6705600" y="4815051"/>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smtClean="0">
                <a:latin typeface="Arial"/>
                <a:cs typeface="Arial"/>
              </a:rPr>
              <a:t>Insert regional information in this area as info</a:t>
            </a:r>
          </a:p>
          <a:p>
            <a:pPr marL="0" indent="0" algn="ctr">
              <a:buNone/>
            </a:pPr>
            <a:endParaRPr lang="en-JM" sz="1000" dirty="0">
              <a:latin typeface="Arial"/>
              <a:cs typeface="Arial"/>
            </a:endParaRPr>
          </a:p>
        </p:txBody>
      </p:sp>
      <p:sp>
        <p:nvSpPr>
          <p:cNvPr id="41" name="Title 2"/>
          <p:cNvSpPr>
            <a:spLocks noGrp="1"/>
          </p:cNvSpPr>
          <p:nvPr>
            <p:ph type="title"/>
          </p:nvPr>
        </p:nvSpPr>
        <p:spPr>
          <a:xfrm>
            <a:off x="457200" y="381000"/>
            <a:ext cx="8229600" cy="685800"/>
          </a:xfrm>
        </p:spPr>
        <p:txBody>
          <a:bodyPr/>
          <a:lstStyle/>
          <a:p>
            <a:r>
              <a:rPr lang="en-JM" dirty="0" smtClean="0"/>
              <a:t>Profit</a:t>
            </a:r>
            <a:r>
              <a:rPr lang="en-JM" dirty="0" smtClean="0"/>
              <a:t> Breakdwon</a:t>
            </a:r>
            <a:endParaRPr lang="en-US" dirty="0"/>
          </a:p>
        </p:txBody>
      </p:sp>
      <p:sp>
        <p:nvSpPr>
          <p:cNvPr id="42"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43"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27</a:t>
            </a:fld>
            <a:endParaRPr lang="en-US" b="1" dirty="0">
              <a:latin typeface="Arial"/>
              <a:cs typeface="Arial"/>
            </a:endParaRPr>
          </a:p>
        </p:txBody>
      </p:sp>
    </p:spTree>
    <p:extLst>
      <p:ext uri="{BB962C8B-B14F-4D97-AF65-F5344CB8AC3E}">
        <p14:creationId xmlns:p14="http://schemas.microsoft.com/office/powerpoint/2010/main" val="20319104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p:cNvGraphicFramePr/>
          <p:nvPr>
            <p:extLst>
              <p:ext uri="{D42A27DB-BD31-4B8C-83A1-F6EECF244321}">
                <p14:modId xmlns:p14="http://schemas.microsoft.com/office/powerpoint/2010/main" val="3858322223"/>
              </p:ext>
            </p:extLst>
          </p:nvPr>
        </p:nvGraphicFramePr>
        <p:xfrm>
          <a:off x="4038600" y="1752600"/>
          <a:ext cx="4572000" cy="4334933"/>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 Placeholder 5"/>
          <p:cNvSpPr txBox="1">
            <a:spLocks/>
          </p:cNvSpPr>
          <p:nvPr/>
        </p:nvSpPr>
        <p:spPr>
          <a:xfrm>
            <a:off x="533400" y="2133600"/>
            <a:ext cx="990600" cy="889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chemeClr val="bg1">
                    <a:lumMod val="75000"/>
                  </a:schemeClr>
                </a:solidFill>
                <a:latin typeface="Arial"/>
                <a:cs typeface="Arial"/>
              </a:rPr>
              <a:t>87</a:t>
            </a:r>
            <a:endParaRPr lang="en-JM" sz="3200" b="1" dirty="0">
              <a:solidFill>
                <a:schemeClr val="bg1">
                  <a:lumMod val="75000"/>
                </a:schemeClr>
              </a:solidFill>
              <a:latin typeface="Arial"/>
              <a:cs typeface="Arial"/>
            </a:endParaRPr>
          </a:p>
        </p:txBody>
      </p:sp>
      <p:sp>
        <p:nvSpPr>
          <p:cNvPr id="30" name="Text Placeholder 5"/>
          <p:cNvSpPr txBox="1">
            <a:spLocks/>
          </p:cNvSpPr>
          <p:nvPr/>
        </p:nvSpPr>
        <p:spPr>
          <a:xfrm>
            <a:off x="533400" y="3302000"/>
            <a:ext cx="990600" cy="863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latin typeface="Arial"/>
                <a:cs typeface="Arial"/>
              </a:rPr>
              <a:t>56</a:t>
            </a:r>
            <a:endParaRPr lang="en-JM" sz="3200" b="1" dirty="0">
              <a:latin typeface="Arial"/>
              <a:cs typeface="Arial"/>
            </a:endParaRPr>
          </a:p>
        </p:txBody>
      </p:sp>
      <p:sp>
        <p:nvSpPr>
          <p:cNvPr id="31" name="Text Placeholder 5"/>
          <p:cNvSpPr txBox="1">
            <a:spLocks/>
          </p:cNvSpPr>
          <p:nvPr/>
        </p:nvSpPr>
        <p:spPr>
          <a:xfrm>
            <a:off x="1524000" y="46228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2088C2"/>
                </a:solidFill>
                <a:latin typeface="Arial"/>
                <a:cs typeface="Arial"/>
              </a:rPr>
              <a:t>PERCENT INCREASE</a:t>
            </a:r>
            <a:endParaRPr lang="en-JM" sz="1200" b="1" dirty="0">
              <a:solidFill>
                <a:srgbClr val="2088C2"/>
              </a:solidFill>
              <a:latin typeface="Arial"/>
              <a:cs typeface="Arial"/>
            </a:endParaRPr>
          </a:p>
        </p:txBody>
      </p:sp>
      <p:sp>
        <p:nvSpPr>
          <p:cNvPr id="32" name="Text Placeholder 5"/>
          <p:cNvSpPr txBox="1">
            <a:spLocks/>
          </p:cNvSpPr>
          <p:nvPr/>
        </p:nvSpPr>
        <p:spPr>
          <a:xfrm>
            <a:off x="1524000" y="48514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endParaRPr lang="en-JM" sz="1200" dirty="0">
              <a:solidFill>
                <a:schemeClr val="tx1">
                  <a:lumMod val="50000"/>
                  <a:lumOff val="50000"/>
                </a:schemeClr>
              </a:solidFill>
              <a:latin typeface="Aial"/>
              <a:cs typeface="Aial"/>
            </a:endParaRPr>
          </a:p>
        </p:txBody>
      </p:sp>
      <p:sp>
        <p:nvSpPr>
          <p:cNvPr id="33" name="Text Placeholder 5"/>
          <p:cNvSpPr txBox="1">
            <a:spLocks/>
          </p:cNvSpPr>
          <p:nvPr/>
        </p:nvSpPr>
        <p:spPr>
          <a:xfrm>
            <a:off x="533400" y="4419600"/>
            <a:ext cx="990600" cy="889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b="1" dirty="0" smtClean="0">
                <a:solidFill>
                  <a:srgbClr val="2088C2"/>
                </a:solidFill>
                <a:latin typeface="Arial"/>
                <a:cs typeface="Arial"/>
              </a:rPr>
              <a:t>34</a:t>
            </a:r>
            <a:endParaRPr lang="en-JM" sz="3200" b="1" dirty="0">
              <a:solidFill>
                <a:srgbClr val="2088C2"/>
              </a:solidFill>
              <a:latin typeface="Arial"/>
              <a:cs typeface="Arial"/>
            </a:endParaRPr>
          </a:p>
        </p:txBody>
      </p:sp>
      <p:sp>
        <p:nvSpPr>
          <p:cNvPr id="23" name="Title 2"/>
          <p:cNvSpPr>
            <a:spLocks noGrp="1"/>
          </p:cNvSpPr>
          <p:nvPr>
            <p:ph type="title"/>
          </p:nvPr>
        </p:nvSpPr>
        <p:spPr>
          <a:xfrm>
            <a:off x="457200" y="381000"/>
            <a:ext cx="8229600" cy="685800"/>
          </a:xfrm>
        </p:spPr>
        <p:txBody>
          <a:bodyPr/>
          <a:lstStyle/>
          <a:p>
            <a:r>
              <a:rPr lang="en-JM" dirty="0" smtClean="0"/>
              <a:t>Growth</a:t>
            </a:r>
            <a:r>
              <a:rPr lang="en-JM" dirty="0" smtClean="0"/>
              <a:t> Breakdwon</a:t>
            </a:r>
            <a:endParaRPr lang="en-US" dirty="0"/>
          </a:p>
        </p:txBody>
      </p:sp>
      <p:sp>
        <p:nvSpPr>
          <p:cNvPr id="34"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35"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28</a:t>
            </a:fld>
            <a:endParaRPr lang="en-US" b="1" dirty="0">
              <a:latin typeface="Arial"/>
              <a:cs typeface="Arial"/>
            </a:endParaRPr>
          </a:p>
        </p:txBody>
      </p:sp>
      <p:sp>
        <p:nvSpPr>
          <p:cNvPr id="36" name="Text Placeholder 5"/>
          <p:cNvSpPr txBox="1">
            <a:spLocks/>
          </p:cNvSpPr>
          <p:nvPr/>
        </p:nvSpPr>
        <p:spPr>
          <a:xfrm>
            <a:off x="1524000" y="34036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rgbClr val="262626"/>
                </a:solidFill>
                <a:latin typeface="Arial"/>
                <a:cs typeface="Arial"/>
              </a:rPr>
              <a:t>PERCENT INCREASE</a:t>
            </a:r>
            <a:endParaRPr lang="en-JM" sz="1200" b="1" dirty="0">
              <a:solidFill>
                <a:srgbClr val="262626"/>
              </a:solidFill>
              <a:latin typeface="Arial"/>
              <a:cs typeface="Arial"/>
            </a:endParaRPr>
          </a:p>
        </p:txBody>
      </p:sp>
      <p:sp>
        <p:nvSpPr>
          <p:cNvPr id="37" name="Text Placeholder 5"/>
          <p:cNvSpPr txBox="1">
            <a:spLocks/>
          </p:cNvSpPr>
          <p:nvPr/>
        </p:nvSpPr>
        <p:spPr>
          <a:xfrm>
            <a:off x="1524000" y="36322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endParaRPr lang="en-JM" sz="1200" dirty="0">
              <a:solidFill>
                <a:schemeClr val="tx1">
                  <a:lumMod val="50000"/>
                  <a:lumOff val="50000"/>
                </a:schemeClr>
              </a:solidFill>
              <a:latin typeface="Aial"/>
              <a:cs typeface="Aial"/>
            </a:endParaRPr>
          </a:p>
        </p:txBody>
      </p:sp>
      <p:sp>
        <p:nvSpPr>
          <p:cNvPr id="38" name="Text Placeholder 5"/>
          <p:cNvSpPr txBox="1">
            <a:spLocks/>
          </p:cNvSpPr>
          <p:nvPr/>
        </p:nvSpPr>
        <p:spPr>
          <a:xfrm>
            <a:off x="1524000" y="226060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b="1" dirty="0" smtClean="0">
                <a:solidFill>
                  <a:schemeClr val="bg1">
                    <a:lumMod val="75000"/>
                  </a:schemeClr>
                </a:solidFill>
                <a:latin typeface="Arial"/>
                <a:cs typeface="Arial"/>
              </a:rPr>
              <a:t>PERCENT INCREASE</a:t>
            </a:r>
            <a:endParaRPr lang="en-JM" sz="1200" b="1" dirty="0">
              <a:solidFill>
                <a:schemeClr val="bg1">
                  <a:lumMod val="75000"/>
                </a:schemeClr>
              </a:solidFill>
              <a:latin typeface="Arial"/>
              <a:cs typeface="Arial"/>
            </a:endParaRPr>
          </a:p>
        </p:txBody>
      </p:sp>
      <p:sp>
        <p:nvSpPr>
          <p:cNvPr id="39" name="Text Placeholder 5"/>
          <p:cNvSpPr txBox="1">
            <a:spLocks/>
          </p:cNvSpPr>
          <p:nvPr/>
        </p:nvSpPr>
        <p:spPr>
          <a:xfrm>
            <a:off x="1524000" y="2489200"/>
            <a:ext cx="21336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200" dirty="0">
                <a:solidFill>
                  <a:schemeClr val="tx1">
                    <a:lumMod val="50000"/>
                    <a:lumOff val="50000"/>
                  </a:schemeClr>
                </a:solidFill>
                <a:latin typeface="Aial"/>
                <a:cs typeface="Aial"/>
              </a:rPr>
              <a:t>Lorem ipsum dolor sit amet, consectetur lorem ipsum dolor sit ament.  </a:t>
            </a:r>
            <a:endParaRPr lang="en-JM" sz="1200" dirty="0">
              <a:solidFill>
                <a:schemeClr val="tx1">
                  <a:lumMod val="50000"/>
                  <a:lumOff val="50000"/>
                </a:schemeClr>
              </a:solidFill>
              <a:latin typeface="Aial"/>
              <a:cs typeface="Aial"/>
            </a:endParaRPr>
          </a:p>
        </p:txBody>
      </p:sp>
    </p:spTree>
    <p:extLst>
      <p:ext uri="{BB962C8B-B14F-4D97-AF65-F5344CB8AC3E}">
        <p14:creationId xmlns:p14="http://schemas.microsoft.com/office/powerpoint/2010/main" val="35378126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val="1299454871"/>
              </p:ext>
            </p:extLst>
          </p:nvPr>
        </p:nvGraphicFramePr>
        <p:xfrm>
          <a:off x="304800" y="2209801"/>
          <a:ext cx="8648700" cy="3699292"/>
        </p:xfrm>
        <a:graphic>
          <a:graphicData uri="http://schemas.openxmlformats.org/drawingml/2006/chart">
            <c:chart xmlns:c="http://schemas.openxmlformats.org/drawingml/2006/chart" xmlns:r="http://schemas.openxmlformats.org/officeDocument/2006/relationships" r:id="rId2"/>
          </a:graphicData>
        </a:graphic>
      </p:graphicFrame>
      <p:cxnSp>
        <p:nvCxnSpPr>
          <p:cNvPr id="28" name="Straight Connector 27"/>
          <p:cNvCxnSpPr/>
          <p:nvPr/>
        </p:nvCxnSpPr>
        <p:spPr>
          <a:xfrm>
            <a:off x="1219200" y="2717800"/>
            <a:ext cx="0" cy="6096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429000" y="3124200"/>
            <a:ext cx="0" cy="13208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15000" y="4546600"/>
            <a:ext cx="0" cy="6096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162800" y="3124200"/>
            <a:ext cx="0" cy="13208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2" name="Text Placeholder 5"/>
          <p:cNvSpPr txBox="1">
            <a:spLocks/>
          </p:cNvSpPr>
          <p:nvPr/>
        </p:nvSpPr>
        <p:spPr>
          <a:xfrm>
            <a:off x="533400" y="19079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3" name="TextBox 32"/>
          <p:cNvSpPr txBox="1"/>
          <p:nvPr/>
        </p:nvSpPr>
        <p:spPr>
          <a:xfrm>
            <a:off x="533400" y="17018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34" name="Text Placeholder 5"/>
          <p:cNvSpPr txBox="1">
            <a:spLocks/>
          </p:cNvSpPr>
          <p:nvPr/>
        </p:nvSpPr>
        <p:spPr>
          <a:xfrm>
            <a:off x="2971800" y="23143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5" name="TextBox 34"/>
          <p:cNvSpPr txBox="1"/>
          <p:nvPr/>
        </p:nvSpPr>
        <p:spPr>
          <a:xfrm>
            <a:off x="2971800" y="2108200"/>
            <a:ext cx="990600" cy="276999"/>
          </a:xfrm>
          <a:prstGeom prst="rect">
            <a:avLst/>
          </a:prstGeom>
          <a:noFill/>
        </p:spPr>
        <p:txBody>
          <a:bodyPr wrap="square" rtlCol="0">
            <a:spAutoFit/>
          </a:bodyPr>
          <a:lstStyle/>
          <a:p>
            <a:r>
              <a:rPr lang="en-JM" sz="1200" b="1" dirty="0" smtClean="0">
                <a:solidFill>
                  <a:srgbClr val="2088C2"/>
                </a:solidFill>
                <a:latin typeface="Arial"/>
                <a:cs typeface="Arial"/>
              </a:rPr>
              <a:t>SUMMARY</a:t>
            </a:r>
            <a:endParaRPr lang="en-JM" sz="1200" b="1" dirty="0">
              <a:solidFill>
                <a:srgbClr val="2088C2"/>
              </a:solidFill>
              <a:latin typeface="Arial"/>
              <a:cs typeface="Arial"/>
            </a:endParaRPr>
          </a:p>
        </p:txBody>
      </p:sp>
      <p:sp>
        <p:nvSpPr>
          <p:cNvPr id="36" name="Text Placeholder 5"/>
          <p:cNvSpPr txBox="1">
            <a:spLocks/>
          </p:cNvSpPr>
          <p:nvPr/>
        </p:nvSpPr>
        <p:spPr>
          <a:xfrm>
            <a:off x="6781800" y="2314376"/>
            <a:ext cx="2286000" cy="711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37" name="TextBox 36"/>
          <p:cNvSpPr txBox="1"/>
          <p:nvPr/>
        </p:nvSpPr>
        <p:spPr>
          <a:xfrm>
            <a:off x="6781800" y="21082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55" name="Text Placeholder 5"/>
          <p:cNvSpPr txBox="1">
            <a:spLocks/>
          </p:cNvSpPr>
          <p:nvPr/>
        </p:nvSpPr>
        <p:spPr>
          <a:xfrm>
            <a:off x="4724400" y="3838376"/>
            <a:ext cx="2286000" cy="50502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200" dirty="0" smtClean="0">
                <a:solidFill>
                  <a:schemeClr val="bg1">
                    <a:lumMod val="65000"/>
                  </a:schemeClr>
                </a:solidFill>
                <a:latin typeface="Arial"/>
                <a:cs typeface="Arial"/>
              </a:rPr>
              <a:t>Lorem ipsum dolor sit amet, consectetur lorem ipsum do</a:t>
            </a:r>
          </a:p>
        </p:txBody>
      </p:sp>
      <p:sp>
        <p:nvSpPr>
          <p:cNvPr id="56" name="TextBox 55"/>
          <p:cNvSpPr txBox="1"/>
          <p:nvPr/>
        </p:nvSpPr>
        <p:spPr>
          <a:xfrm>
            <a:off x="4724400" y="3632200"/>
            <a:ext cx="990600" cy="276999"/>
          </a:xfrm>
          <a:prstGeom prst="rect">
            <a:avLst/>
          </a:prstGeom>
          <a:noFill/>
        </p:spPr>
        <p:txBody>
          <a:bodyPr wrap="square" rtlCol="0">
            <a:spAutoFit/>
          </a:bodyPr>
          <a:lstStyle/>
          <a:p>
            <a:r>
              <a:rPr lang="en-JM" sz="1200" b="1" dirty="0" smtClean="0">
                <a:solidFill>
                  <a:schemeClr val="tx1">
                    <a:lumMod val="85000"/>
                    <a:lumOff val="15000"/>
                  </a:schemeClr>
                </a:solidFill>
                <a:latin typeface="Arial"/>
                <a:cs typeface="Arial"/>
              </a:rPr>
              <a:t>SUMMARY</a:t>
            </a:r>
            <a:endParaRPr lang="en-JM" sz="1200" b="1" dirty="0">
              <a:solidFill>
                <a:schemeClr val="tx1">
                  <a:lumMod val="85000"/>
                  <a:lumOff val="15000"/>
                </a:schemeClr>
              </a:solidFill>
              <a:latin typeface="Arial"/>
              <a:cs typeface="Arial"/>
            </a:endParaRPr>
          </a:p>
        </p:txBody>
      </p:sp>
      <p:sp>
        <p:nvSpPr>
          <p:cNvPr id="26" name="Title 2"/>
          <p:cNvSpPr>
            <a:spLocks noGrp="1"/>
          </p:cNvSpPr>
          <p:nvPr>
            <p:ph type="title"/>
          </p:nvPr>
        </p:nvSpPr>
        <p:spPr>
          <a:xfrm>
            <a:off x="457200" y="381000"/>
            <a:ext cx="8229600" cy="685800"/>
          </a:xfrm>
        </p:spPr>
        <p:txBody>
          <a:bodyPr/>
          <a:lstStyle/>
          <a:p>
            <a:r>
              <a:rPr lang="en-JM" dirty="0" smtClean="0"/>
              <a:t>Projected Growth</a:t>
            </a:r>
            <a:endParaRPr lang="en-US" dirty="0"/>
          </a:p>
        </p:txBody>
      </p:sp>
      <p:sp>
        <p:nvSpPr>
          <p:cNvPr id="38"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39"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29</a:t>
            </a:fld>
            <a:endParaRPr lang="en-US" b="1" dirty="0">
              <a:latin typeface="Arial"/>
              <a:cs typeface="Arial"/>
            </a:endParaRPr>
          </a:p>
        </p:txBody>
      </p:sp>
    </p:spTree>
    <p:extLst>
      <p:ext uri="{BB962C8B-B14F-4D97-AF65-F5344CB8AC3E}">
        <p14:creationId xmlns:p14="http://schemas.microsoft.com/office/powerpoint/2010/main" val="319821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ción de imagen 2"/>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073" r="9994"/>
          <a:stretch/>
        </p:blipFill>
        <p:spPr>
          <a:xfrm>
            <a:off x="0" y="0"/>
            <a:ext cx="9144000" cy="6858000"/>
          </a:xfrm>
        </p:spPr>
      </p:pic>
      <p:pic>
        <p:nvPicPr>
          <p:cNvPr id="7" name="Picture 6" descr="photodune-4817954-idea-l.jpg"/>
          <p:cNvPicPr>
            <a:picLocks noChangeAspect="1"/>
          </p:cNvPicPr>
          <p:nvPr/>
        </p:nvPicPr>
        <p:blipFill>
          <a:blip r:embed="rId3"/>
          <a:stretch>
            <a:fillRect/>
          </a:stretch>
        </p:blipFill>
        <p:spPr>
          <a:xfrm>
            <a:off x="0" y="6857192"/>
            <a:ext cx="9144000" cy="808"/>
          </a:xfrm>
          <a:prstGeom prst="rect">
            <a:avLst/>
          </a:prstGeom>
        </p:spPr>
      </p:pic>
      <p:sp>
        <p:nvSpPr>
          <p:cNvPr id="8" name="Rounded Rectangle 11"/>
          <p:cNvSpPr>
            <a:spLocks noChangeAspect="1"/>
          </p:cNvSpPr>
          <p:nvPr/>
        </p:nvSpPr>
        <p:spPr>
          <a:xfrm>
            <a:off x="2743200" y="1524000"/>
            <a:ext cx="3509260" cy="3511121"/>
          </a:xfrm>
          <a:prstGeom prst="roundRect">
            <a:avLst>
              <a:gd name="adj" fmla="val 50000"/>
            </a:avLst>
          </a:prstGeom>
          <a:solidFill>
            <a:srgbClr val="2088C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latin typeface="Glegoo"/>
              <a:cs typeface="Glegoo"/>
            </a:endParaRPr>
          </a:p>
        </p:txBody>
      </p:sp>
      <p:sp>
        <p:nvSpPr>
          <p:cNvPr id="9" name="Title 2"/>
          <p:cNvSpPr txBox="1">
            <a:spLocks/>
          </p:cNvSpPr>
          <p:nvPr/>
        </p:nvSpPr>
        <p:spPr>
          <a:xfrm>
            <a:off x="3048000" y="2819400"/>
            <a:ext cx="2895600"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2800" b="1" dirty="0" smtClean="0">
                <a:latin typeface="Arial"/>
                <a:ea typeface="Calibri"/>
                <a:cs typeface="Arial"/>
              </a:rPr>
              <a:t>Section Title</a:t>
            </a:r>
            <a:endParaRPr lang="en-JM" sz="2800" b="1" dirty="0">
              <a:latin typeface="Arial"/>
              <a:ea typeface="Calibri"/>
              <a:cs typeface="Arial"/>
            </a:endParaRPr>
          </a:p>
        </p:txBody>
      </p:sp>
      <p:sp>
        <p:nvSpPr>
          <p:cNvPr id="10" name="Title 2"/>
          <p:cNvSpPr txBox="1">
            <a:spLocks/>
          </p:cNvSpPr>
          <p:nvPr/>
        </p:nvSpPr>
        <p:spPr>
          <a:xfrm>
            <a:off x="3048000" y="3352800"/>
            <a:ext cx="2895600" cy="3048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1400" b="1" dirty="0" smtClean="0">
                <a:latin typeface="Arial"/>
                <a:ea typeface="Calibri"/>
                <a:cs typeface="Arial"/>
              </a:rPr>
              <a:t>- SUBTITLE GOES HERE -</a:t>
            </a:r>
            <a:endParaRPr lang="en-JM" sz="1400" b="1" dirty="0">
              <a:latin typeface="Arial"/>
              <a:ea typeface="Calibri"/>
              <a:cs typeface="Arial"/>
            </a:endParaRPr>
          </a:p>
        </p:txBody>
      </p:sp>
    </p:spTree>
    <p:extLst>
      <p:ext uri="{BB962C8B-B14F-4D97-AF65-F5344CB8AC3E}">
        <p14:creationId xmlns:p14="http://schemas.microsoft.com/office/powerpoint/2010/main" val="851515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fojob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401" y="2141711"/>
            <a:ext cx="5996399" cy="2201689"/>
          </a:xfrm>
          <a:prstGeom prst="rect">
            <a:avLst/>
          </a:prstGeom>
        </p:spPr>
      </p:pic>
    </p:spTree>
    <p:extLst>
      <p:ext uri="{BB962C8B-B14F-4D97-AF65-F5344CB8AC3E}">
        <p14:creationId xmlns:p14="http://schemas.microsoft.com/office/powerpoint/2010/main" val="38080941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6858000"/>
          </a:xfrm>
          <a:prstGeom prst="rect">
            <a:avLst/>
          </a:prstGeom>
          <a:solidFill>
            <a:srgbClr val="2088C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Rectangle 5"/>
          <p:cNvSpPr/>
          <p:nvPr/>
        </p:nvSpPr>
        <p:spPr>
          <a:xfrm>
            <a:off x="304800" y="1905000"/>
            <a:ext cx="8534400" cy="2438400"/>
          </a:xfrm>
          <a:prstGeom prst="rect">
            <a:avLst/>
          </a:prstGeom>
        </p:spPr>
        <p:txBody>
          <a:bodyPr wrap="square">
            <a:spAutoFit/>
          </a:bodyPr>
          <a:lstStyle/>
          <a:p>
            <a:r>
              <a:rPr lang="en-JM" sz="5000" b="1" dirty="0" smtClean="0">
                <a:solidFill>
                  <a:schemeClr val="bg1"/>
                </a:solidFill>
                <a:latin typeface="Arial"/>
                <a:cs typeface="Arial"/>
              </a:rPr>
              <a:t>We may use blue intersticials to highlight important messages</a:t>
            </a:r>
            <a:endParaRPr lang="en-JM" sz="5000" b="1" dirty="0">
              <a:solidFill>
                <a:schemeClr val="bg1"/>
              </a:solidFill>
              <a:latin typeface="Arial"/>
              <a:cs typeface="Arial"/>
            </a:endParaRPr>
          </a:p>
        </p:txBody>
      </p:sp>
      <p:sp>
        <p:nvSpPr>
          <p:cNvPr id="15" name="Text Placeholder 7"/>
          <p:cNvSpPr txBox="1">
            <a:spLocks/>
          </p:cNvSpPr>
          <p:nvPr/>
        </p:nvSpPr>
        <p:spPr>
          <a:xfrm>
            <a:off x="304800" y="4458056"/>
            <a:ext cx="6477000" cy="418744"/>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2000" b="1" dirty="0" smtClean="0">
                <a:solidFill>
                  <a:schemeClr val="bg1"/>
                </a:solidFill>
                <a:ea typeface="Glegoo"/>
              </a:rPr>
              <a:t>Use this space if you need to add a subheader.</a:t>
            </a:r>
            <a:endParaRPr lang="en-US" sz="2000" b="1" dirty="0">
              <a:solidFill>
                <a:schemeClr val="bg1"/>
              </a:solidFill>
            </a:endParaRPr>
          </a:p>
        </p:txBody>
      </p:sp>
      <p:sp>
        <p:nvSpPr>
          <p:cNvPr id="9" name="Slide Number Placeholder 5"/>
          <p:cNvSpPr txBox="1">
            <a:spLocks/>
          </p:cNvSpPr>
          <p:nvPr/>
        </p:nvSpPr>
        <p:spPr>
          <a:xfrm>
            <a:off x="8610600" y="6420909"/>
            <a:ext cx="457200" cy="366183"/>
          </a:xfrm>
          <a:prstGeom prst="rect">
            <a:avLst/>
          </a:prstGeom>
          <a:ln>
            <a:noFill/>
          </a:ln>
        </p:spPr>
        <p:txBody>
          <a:bodyPr vert="horz" lIns="91440" tIns="45720" rIns="91440" bIns="45720" rtlCol="0" anchor="ctr"/>
          <a:lstStyle>
            <a:defPPr>
              <a:defRPr lang="en-US"/>
            </a:defPPr>
            <a:lvl1pPr marL="0" algn="ctr" defTabSz="914400" rtl="0" eaLnBrk="1" latinLnBrk="0" hangingPunct="1">
              <a:defRPr sz="1100" kern="1200">
                <a:solidFill>
                  <a:srgbClr val="BFBFB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C27B5E-C889-AA4C-BEC8-6AD558CB4990}" type="slidenum">
              <a:rPr lang="en-US" smtClean="0">
                <a:solidFill>
                  <a:srgbClr val="FFFFFF"/>
                </a:solidFill>
              </a:rPr>
              <a:pPr/>
              <a:t>4</a:t>
            </a:fld>
            <a:endParaRPr lang="en-US" dirty="0">
              <a:solidFill>
                <a:srgbClr val="FFFFFF"/>
              </a:solidFill>
            </a:endParaRPr>
          </a:p>
        </p:txBody>
      </p:sp>
      <p:sp>
        <p:nvSpPr>
          <p:cNvPr id="10" name="Slide Number Placeholder 5"/>
          <p:cNvSpPr txBox="1">
            <a:spLocks/>
          </p:cNvSpPr>
          <p:nvPr/>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solidFill>
              </a:rPr>
              <a:t>- </a:t>
            </a:r>
            <a:r>
              <a:rPr lang="en-US" dirty="0" err="1" smtClean="0">
                <a:solidFill>
                  <a:schemeClr val="bg1"/>
                </a:solidFill>
              </a:rPr>
              <a:t>InfoJobs</a:t>
            </a:r>
            <a:r>
              <a:rPr lang="en-US" dirty="0" smtClean="0">
                <a:solidFill>
                  <a:schemeClr val="bg1"/>
                </a:solidFill>
              </a:rPr>
              <a:t> </a:t>
            </a:r>
            <a:r>
              <a:rPr lang="en-US" dirty="0" smtClean="0">
                <a:solidFill>
                  <a:schemeClr val="bg1"/>
                </a:solidFill>
              </a:rPr>
              <a:t>Confidential -</a:t>
            </a:r>
            <a:endParaRPr lang="en-US" dirty="0">
              <a:solidFill>
                <a:schemeClr val="bg1"/>
              </a:solidFill>
            </a:endParaRPr>
          </a:p>
        </p:txBody>
      </p:sp>
    </p:spTree>
    <p:extLst>
      <p:ext uri="{BB962C8B-B14F-4D97-AF65-F5344CB8AC3E}">
        <p14:creationId xmlns:p14="http://schemas.microsoft.com/office/powerpoint/2010/main" val="35156819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p:nvPr/>
        </p:nvSpPr>
        <p:spPr>
          <a:xfrm>
            <a:off x="304800" y="1371600"/>
            <a:ext cx="8534400" cy="1631216"/>
          </a:xfrm>
          <a:prstGeom prst="rect">
            <a:avLst/>
          </a:prstGeom>
        </p:spPr>
        <p:txBody>
          <a:bodyPr wrap="square">
            <a:spAutoFit/>
          </a:bodyPr>
          <a:lstStyle/>
          <a:p>
            <a:r>
              <a:rPr lang="en-JM" sz="5000" b="1" dirty="0" smtClean="0">
                <a:solidFill>
                  <a:srgbClr val="2088C2"/>
                </a:solidFill>
                <a:latin typeface="Arial"/>
                <a:cs typeface="Arial"/>
              </a:rPr>
              <a:t>We may also use some nice white intersticials</a:t>
            </a:r>
            <a:endParaRPr lang="en-JM" sz="5000" b="1" dirty="0">
              <a:solidFill>
                <a:srgbClr val="2088C2"/>
              </a:solidFill>
              <a:latin typeface="Arial"/>
              <a:cs typeface="Arial"/>
            </a:endParaRPr>
          </a:p>
        </p:txBody>
      </p:sp>
      <p:sp>
        <p:nvSpPr>
          <p:cNvPr id="15" name="Text Placeholder 7"/>
          <p:cNvSpPr txBox="1">
            <a:spLocks/>
          </p:cNvSpPr>
          <p:nvPr/>
        </p:nvSpPr>
        <p:spPr>
          <a:xfrm>
            <a:off x="304800" y="3124200"/>
            <a:ext cx="6858000" cy="4572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2000" b="1" dirty="0" smtClean="0">
                <a:solidFill>
                  <a:srgbClr val="13983F"/>
                </a:solidFill>
                <a:ea typeface="Glegoo"/>
              </a:rPr>
              <a:t>Use this space if you need to add a subheader.</a:t>
            </a:r>
            <a:endParaRPr lang="en-US" sz="2000" b="1" dirty="0">
              <a:solidFill>
                <a:srgbClr val="13983F"/>
              </a:solidFill>
            </a:endParaRPr>
          </a:p>
        </p:txBody>
      </p:sp>
      <p:sp>
        <p:nvSpPr>
          <p:cNvPr id="5" name="Text Placeholder 7"/>
          <p:cNvSpPr txBox="1">
            <a:spLocks/>
          </p:cNvSpPr>
          <p:nvPr/>
        </p:nvSpPr>
        <p:spPr>
          <a:xfrm>
            <a:off x="304800" y="3619856"/>
            <a:ext cx="7391400" cy="2018944"/>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JM" sz="1400" dirty="0">
                <a:solidFill>
                  <a:srgbClr val="7F7F7F"/>
                </a:solidFill>
                <a:latin typeface="Arial"/>
                <a:ea typeface="Calibri"/>
                <a:cs typeface="Arial"/>
              </a:rPr>
              <a:t>Lorem ipsum dolor sit ament, consectetur met adipiscing elit. Aenean ac elit a felis pharetra Met adipiscing consectetur met adipiscing elit lorem ipsum. </a:t>
            </a:r>
            <a:r>
              <a:rPr lang="en-JM" sz="1400" dirty="0" smtClean="0">
                <a:solidFill>
                  <a:srgbClr val="7F7F7F"/>
                </a:solidFill>
                <a:latin typeface="Arial"/>
                <a:ea typeface="Calibri"/>
                <a:cs typeface="Arial"/>
              </a:rPr>
              <a:t>Lorem </a:t>
            </a:r>
            <a:r>
              <a:rPr lang="en-JM" sz="1400" dirty="0">
                <a:solidFill>
                  <a:srgbClr val="7F7F7F"/>
                </a:solidFill>
                <a:latin typeface="Arial"/>
                <a:ea typeface="Calibri"/>
                <a:cs typeface="Arial"/>
              </a:rPr>
              <a:t>ipsum dolor sit ament, consectetur met adipiscing elit. Aenean ac elit a felis pharetra Met adipiscing consectetur met adipiscing elit lorem ipsum. </a:t>
            </a:r>
            <a:endParaRPr lang="en-JM" sz="1400" dirty="0" smtClean="0">
              <a:solidFill>
                <a:srgbClr val="7F7F7F"/>
              </a:solidFill>
              <a:latin typeface="Arial"/>
              <a:ea typeface="Calibri"/>
              <a:cs typeface="Arial"/>
            </a:endParaRPr>
          </a:p>
          <a:p>
            <a:pPr marL="0" indent="0">
              <a:lnSpc>
                <a:spcPct val="100000"/>
              </a:lnSpc>
              <a:buNone/>
            </a:pPr>
            <a:endParaRPr lang="en-JM" sz="1400" dirty="0">
              <a:solidFill>
                <a:srgbClr val="7F7F7F"/>
              </a:solidFill>
              <a:latin typeface="Arial"/>
              <a:ea typeface="Calibri"/>
              <a:cs typeface="Arial"/>
            </a:endParaRPr>
          </a:p>
          <a:p>
            <a:pPr marL="0" indent="0">
              <a:lnSpc>
                <a:spcPct val="100000"/>
              </a:lnSpc>
              <a:buNone/>
            </a:pPr>
            <a:r>
              <a:rPr lang="en-JM" sz="1400" dirty="0">
                <a:solidFill>
                  <a:srgbClr val="7F7F7F"/>
                </a:solidFill>
                <a:latin typeface="Arial"/>
                <a:ea typeface="Calibri"/>
                <a:cs typeface="Arial"/>
              </a:rPr>
              <a:t>Lorem ipsum dolor sit ament, consectetur met adipiscing elit. Aenean ac elit a felis pharetra Met adipiscing consectetur met adipiscing elit lorem ipsum. Lorem ipsum dolor sit ament, consectetur met adipiscing elit. Aenean ac elit a felis pharetra Met adipiscing consectetur met adipiscing elit lorem ipsum. </a:t>
            </a:r>
          </a:p>
          <a:p>
            <a:pPr marL="0" indent="0">
              <a:lnSpc>
                <a:spcPct val="100000"/>
              </a:lnSpc>
              <a:buNone/>
            </a:pPr>
            <a:endParaRPr lang="en-US" sz="1400" dirty="0">
              <a:solidFill>
                <a:srgbClr val="7F7F7F"/>
              </a:solidFill>
              <a:latin typeface="Arial"/>
              <a:cs typeface="Arial"/>
            </a:endParaRPr>
          </a:p>
          <a:p>
            <a:pPr marL="0" indent="0">
              <a:lnSpc>
                <a:spcPct val="100000"/>
              </a:lnSpc>
              <a:buNone/>
            </a:pPr>
            <a:endParaRPr lang="en-US" sz="1400" dirty="0">
              <a:solidFill>
                <a:srgbClr val="7F7F7F"/>
              </a:solidFill>
              <a:latin typeface="Arial"/>
              <a:cs typeface="Arial"/>
            </a:endParaRPr>
          </a:p>
        </p:txBody>
      </p:sp>
      <p:sp>
        <p:nvSpPr>
          <p:cNvPr id="8" name="Slide Number Placeholder 5"/>
          <p:cNvSpPr txBox="1">
            <a:spLocks/>
          </p:cNvSpPr>
          <p:nvPr/>
        </p:nvSpPr>
        <p:spPr>
          <a:xfrm>
            <a:off x="8610600" y="6420909"/>
            <a:ext cx="457200" cy="366183"/>
          </a:xfrm>
          <a:prstGeom prst="rect">
            <a:avLst/>
          </a:prstGeom>
          <a:ln>
            <a:noFill/>
          </a:ln>
        </p:spPr>
        <p:txBody>
          <a:bodyPr vert="horz" lIns="91440" tIns="45720" rIns="91440" bIns="45720" rtlCol="0" anchor="ctr"/>
          <a:lstStyle>
            <a:defPPr>
              <a:defRPr lang="en-US"/>
            </a:defPPr>
            <a:lvl1pPr marL="0" algn="ctr" defTabSz="914400" rtl="0" eaLnBrk="1" latinLnBrk="0" hangingPunct="1">
              <a:defRPr sz="1100" kern="1200">
                <a:solidFill>
                  <a:srgbClr val="BFBFB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C27B5E-C889-AA4C-BEC8-6AD558CB4990}" type="slidenum">
              <a:rPr lang="en-US" smtClean="0"/>
              <a:pPr/>
              <a:t>5</a:t>
            </a:fld>
            <a:endParaRPr lang="en-US" dirty="0"/>
          </a:p>
        </p:txBody>
      </p:sp>
      <p:sp>
        <p:nvSpPr>
          <p:cNvPr id="9" name="Slide Number Placeholder 5"/>
          <p:cNvSpPr txBox="1">
            <a:spLocks/>
          </p:cNvSpPr>
          <p:nvPr/>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29236667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p:nvPr/>
        </p:nvSpPr>
        <p:spPr>
          <a:xfrm>
            <a:off x="304800" y="1371600"/>
            <a:ext cx="8534400" cy="1631216"/>
          </a:xfrm>
          <a:prstGeom prst="rect">
            <a:avLst/>
          </a:prstGeom>
        </p:spPr>
        <p:txBody>
          <a:bodyPr wrap="square">
            <a:spAutoFit/>
          </a:bodyPr>
          <a:lstStyle/>
          <a:p>
            <a:r>
              <a:rPr lang="en-JM" sz="5000" b="1" dirty="0" smtClean="0">
                <a:solidFill>
                  <a:srgbClr val="2088C2"/>
                </a:solidFill>
                <a:latin typeface="Arial"/>
                <a:cs typeface="Arial"/>
              </a:rPr>
              <a:t>We may also use some nice white intersticials</a:t>
            </a:r>
            <a:endParaRPr lang="en-JM" sz="5000" b="1" dirty="0">
              <a:solidFill>
                <a:srgbClr val="2088C2"/>
              </a:solidFill>
              <a:latin typeface="Arial"/>
              <a:cs typeface="Arial"/>
            </a:endParaRPr>
          </a:p>
        </p:txBody>
      </p:sp>
      <p:sp>
        <p:nvSpPr>
          <p:cNvPr id="15" name="Text Placeholder 7"/>
          <p:cNvSpPr txBox="1">
            <a:spLocks/>
          </p:cNvSpPr>
          <p:nvPr/>
        </p:nvSpPr>
        <p:spPr>
          <a:xfrm>
            <a:off x="304800" y="3124200"/>
            <a:ext cx="6858000" cy="457200"/>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2000" b="1" dirty="0" smtClean="0">
                <a:solidFill>
                  <a:srgbClr val="13983F"/>
                </a:solidFill>
                <a:ea typeface="Glegoo"/>
              </a:rPr>
              <a:t>Use this space if you need to add a subheader.</a:t>
            </a:r>
            <a:endParaRPr lang="en-US" sz="2000" b="1" dirty="0">
              <a:solidFill>
                <a:srgbClr val="13983F"/>
              </a:solidFill>
            </a:endParaRPr>
          </a:p>
        </p:txBody>
      </p:sp>
      <p:sp>
        <p:nvSpPr>
          <p:cNvPr id="5" name="Text Placeholder 7"/>
          <p:cNvSpPr txBox="1">
            <a:spLocks/>
          </p:cNvSpPr>
          <p:nvPr/>
        </p:nvSpPr>
        <p:spPr>
          <a:xfrm>
            <a:off x="304800" y="3619856"/>
            <a:ext cx="7391400" cy="1790344"/>
          </a:xfrm>
          <a:prstGeom prst="rect">
            <a:avLst/>
          </a:prstGeom>
        </p:spPr>
        <p:txBody>
          <a:bodyPr/>
          <a:lst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Calibri"/>
                <a:ea typeface="+mn-ea"/>
                <a:cs typeface="Calibri"/>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Calibri"/>
                <a:ea typeface="+mn-ea"/>
                <a:cs typeface="Calibri"/>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Calibri"/>
                <a:ea typeface="+mn-ea"/>
                <a:cs typeface="Calibri"/>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JM" sz="1400" dirty="0">
                <a:solidFill>
                  <a:srgbClr val="7F7F7F"/>
                </a:solidFill>
                <a:latin typeface="Arial"/>
                <a:ea typeface="Calibri"/>
                <a:cs typeface="Arial"/>
              </a:rPr>
              <a:t>Lorem ipsum dolor sit ament, consectetur met adipiscing elit. Aenean ac elit a felis pharetra Met adipiscing consectetur met adipiscing elit lorem ipsum</a:t>
            </a:r>
            <a:r>
              <a:rPr lang="en-JM" sz="1400" dirty="0" smtClean="0">
                <a:solidFill>
                  <a:srgbClr val="7F7F7F"/>
                </a:solidFill>
                <a:latin typeface="Arial"/>
                <a:ea typeface="Calibri"/>
                <a:cs typeface="Arial"/>
              </a:rPr>
              <a:t>.</a:t>
            </a:r>
          </a:p>
          <a:p>
            <a:pPr>
              <a:lnSpc>
                <a:spcPct val="100000"/>
              </a:lnSpc>
            </a:pPr>
            <a:endParaRPr lang="en-JM" sz="1400" dirty="0" smtClean="0">
              <a:solidFill>
                <a:srgbClr val="7F7F7F"/>
              </a:solidFill>
              <a:latin typeface="Arial"/>
              <a:ea typeface="Calibri"/>
              <a:cs typeface="Arial"/>
            </a:endParaRPr>
          </a:p>
          <a:p>
            <a:pPr>
              <a:lnSpc>
                <a:spcPct val="100000"/>
              </a:lnSpc>
            </a:pPr>
            <a:r>
              <a:rPr lang="en-JM" sz="1400" dirty="0" smtClean="0">
                <a:solidFill>
                  <a:srgbClr val="7F7F7F"/>
                </a:solidFill>
                <a:latin typeface="Arial"/>
                <a:ea typeface="Calibri"/>
                <a:cs typeface="Arial"/>
              </a:rPr>
              <a:t>Lorem </a:t>
            </a:r>
            <a:r>
              <a:rPr lang="en-JM" sz="1400" dirty="0">
                <a:solidFill>
                  <a:srgbClr val="7F7F7F"/>
                </a:solidFill>
                <a:latin typeface="Arial"/>
                <a:ea typeface="Calibri"/>
                <a:cs typeface="Arial"/>
              </a:rPr>
              <a:t>ipsum dolor sit ament, consectetur met adipiscing elit. Aenean ac elit a felis pharetra Met adipiscing consectetur met adipiscing elit lorem ipsum. </a:t>
            </a:r>
            <a:endParaRPr lang="en-JM" sz="1400" dirty="0" smtClean="0">
              <a:solidFill>
                <a:srgbClr val="7F7F7F"/>
              </a:solidFill>
              <a:latin typeface="Arial"/>
              <a:ea typeface="Calibri"/>
              <a:cs typeface="Arial"/>
            </a:endParaRPr>
          </a:p>
          <a:p>
            <a:pPr>
              <a:lnSpc>
                <a:spcPct val="100000"/>
              </a:lnSpc>
            </a:pPr>
            <a:endParaRPr lang="en-JM" sz="1400" dirty="0">
              <a:solidFill>
                <a:srgbClr val="7F7F7F"/>
              </a:solidFill>
              <a:latin typeface="Arial"/>
              <a:ea typeface="Calibri"/>
              <a:cs typeface="Arial"/>
            </a:endParaRPr>
          </a:p>
          <a:p>
            <a:pPr>
              <a:lnSpc>
                <a:spcPct val="100000"/>
              </a:lnSpc>
            </a:pPr>
            <a:r>
              <a:rPr lang="en-JM" sz="1400" dirty="0" smtClean="0">
                <a:solidFill>
                  <a:srgbClr val="7F7F7F"/>
                </a:solidFill>
                <a:latin typeface="Arial"/>
                <a:ea typeface="Calibri"/>
                <a:cs typeface="Arial"/>
              </a:rPr>
              <a:t>Lorem </a:t>
            </a:r>
            <a:r>
              <a:rPr lang="en-JM" sz="1400" dirty="0">
                <a:solidFill>
                  <a:srgbClr val="7F7F7F"/>
                </a:solidFill>
                <a:latin typeface="Arial"/>
                <a:ea typeface="Calibri"/>
                <a:cs typeface="Arial"/>
              </a:rPr>
              <a:t>ipsum dolor sit ament, consectetur met adipiscing elit. Aenean ac elit a felis pharetra Met adipiscing consectetur met adipiscing elit lorem ipsum</a:t>
            </a:r>
            <a:r>
              <a:rPr lang="en-JM" sz="1400" dirty="0" smtClean="0">
                <a:solidFill>
                  <a:srgbClr val="7F7F7F"/>
                </a:solidFill>
                <a:latin typeface="Arial"/>
                <a:ea typeface="Calibri"/>
                <a:cs typeface="Arial"/>
              </a:rPr>
              <a:t>.</a:t>
            </a:r>
            <a:endParaRPr lang="en-US" sz="1400" dirty="0">
              <a:solidFill>
                <a:srgbClr val="7F7F7F"/>
              </a:solidFill>
              <a:latin typeface="Arial"/>
              <a:cs typeface="Arial"/>
            </a:endParaRPr>
          </a:p>
          <a:p>
            <a:pPr>
              <a:lnSpc>
                <a:spcPct val="100000"/>
              </a:lnSpc>
            </a:pPr>
            <a:endParaRPr lang="en-US" sz="1400" dirty="0">
              <a:solidFill>
                <a:srgbClr val="7F7F7F"/>
              </a:solidFill>
              <a:latin typeface="Arial"/>
              <a:cs typeface="Arial"/>
            </a:endParaRPr>
          </a:p>
          <a:p>
            <a:pPr>
              <a:lnSpc>
                <a:spcPct val="100000"/>
              </a:lnSpc>
            </a:pPr>
            <a:endParaRPr lang="en-US" sz="1400" dirty="0">
              <a:solidFill>
                <a:srgbClr val="7F7F7F"/>
              </a:solidFill>
              <a:latin typeface="Arial"/>
              <a:cs typeface="Arial"/>
            </a:endParaRPr>
          </a:p>
        </p:txBody>
      </p:sp>
      <p:sp>
        <p:nvSpPr>
          <p:cNvPr id="7" name="Slide Number Placeholder 5"/>
          <p:cNvSpPr txBox="1">
            <a:spLocks/>
          </p:cNvSpPr>
          <p:nvPr/>
        </p:nvSpPr>
        <p:spPr>
          <a:xfrm>
            <a:off x="8610600" y="6420909"/>
            <a:ext cx="457200" cy="366183"/>
          </a:xfrm>
          <a:prstGeom prst="rect">
            <a:avLst/>
          </a:prstGeom>
          <a:ln>
            <a:noFill/>
          </a:ln>
        </p:spPr>
        <p:txBody>
          <a:bodyPr vert="horz" lIns="91440" tIns="45720" rIns="91440" bIns="45720" rtlCol="0" anchor="ctr"/>
          <a:lstStyle>
            <a:defPPr>
              <a:defRPr lang="en-US"/>
            </a:defPPr>
            <a:lvl1pPr marL="0" algn="ctr" defTabSz="914400" rtl="0" eaLnBrk="1" latinLnBrk="0" hangingPunct="1">
              <a:defRPr sz="1100" kern="1200">
                <a:solidFill>
                  <a:srgbClr val="BFBFBF"/>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C27B5E-C889-AA4C-BEC8-6AD558CB4990}" type="slidenum">
              <a:rPr lang="en-US" smtClean="0"/>
              <a:pPr/>
              <a:t>6</a:t>
            </a:fld>
            <a:endParaRPr lang="en-US" dirty="0"/>
          </a:p>
        </p:txBody>
      </p:sp>
      <p:sp>
        <p:nvSpPr>
          <p:cNvPr id="8" name="Slide Number Placeholder 5"/>
          <p:cNvSpPr txBox="1">
            <a:spLocks/>
          </p:cNvSpPr>
          <p:nvPr/>
        </p:nvSpPr>
        <p:spPr>
          <a:xfrm>
            <a:off x="76200" y="6420909"/>
            <a:ext cx="1600200" cy="366183"/>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rgbClr val="1399EE"/>
                </a:solidFill>
                <a:latin typeface="Lato Light"/>
                <a:ea typeface="+mn-ea"/>
                <a:cs typeface="Glego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75000"/>
                  </a:schemeClr>
                </a:solidFill>
              </a:rPr>
              <a:t>- </a:t>
            </a:r>
            <a:r>
              <a:rPr lang="en-US" dirty="0" err="1" smtClean="0">
                <a:solidFill>
                  <a:schemeClr val="bg1">
                    <a:lumMod val="75000"/>
                  </a:schemeClr>
                </a:solidFill>
              </a:rPr>
              <a:t>InfoJobs</a:t>
            </a:r>
            <a:r>
              <a:rPr lang="en-US" dirty="0" smtClean="0">
                <a:solidFill>
                  <a:schemeClr val="bg1">
                    <a:lumMod val="75000"/>
                  </a:schemeClr>
                </a:solidFill>
              </a:rPr>
              <a:t> </a:t>
            </a:r>
            <a:r>
              <a:rPr lang="en-US" dirty="0" smtClean="0">
                <a:solidFill>
                  <a:schemeClr val="bg1">
                    <a:lumMod val="75000"/>
                  </a:schemeClr>
                </a:solidFill>
              </a:rPr>
              <a:t>Confidential -</a:t>
            </a:r>
            <a:endParaRPr lang="en-US" dirty="0">
              <a:solidFill>
                <a:schemeClr val="bg1">
                  <a:lumMod val="75000"/>
                </a:schemeClr>
              </a:solidFill>
            </a:endParaRPr>
          </a:p>
        </p:txBody>
      </p:sp>
    </p:spTree>
    <p:extLst>
      <p:ext uri="{BB962C8B-B14F-4D97-AF65-F5344CB8AC3E}">
        <p14:creationId xmlns:p14="http://schemas.microsoft.com/office/powerpoint/2010/main" val="9315156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3" descr="picjumbo.com_IMG_3241.jpg"/>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42963" r="12593"/>
          <a:stretch/>
        </p:blipFill>
        <p:spPr/>
      </p:pic>
      <p:sp>
        <p:nvSpPr>
          <p:cNvPr id="3" name="Text Placeholder 2"/>
          <p:cNvSpPr>
            <a:spLocks noGrp="1"/>
          </p:cNvSpPr>
          <p:nvPr>
            <p:ph type="body" sz="quarter" idx="15"/>
          </p:nvPr>
        </p:nvSpPr>
        <p:spPr>
          <a:xfrm>
            <a:off x="4876800" y="1778000"/>
            <a:ext cx="3962400" cy="965200"/>
          </a:xfrm>
        </p:spPr>
        <p:txBody>
          <a:bodyPr/>
          <a:lstStyle/>
          <a:p>
            <a:pPr>
              <a:lnSpc>
                <a:spcPct val="100000"/>
              </a:lnSpc>
            </a:pPr>
            <a:r>
              <a:rPr lang="en-JM" sz="1400" dirty="0">
                <a:ea typeface="Calibri"/>
              </a:rPr>
              <a:t>Consectetur  met adipiscing elit. Aenean ac elit a felis pharetra Met adipiscing. Nam tincidunt enim sit Amet Gravida nunc vel Fringilla elit</a:t>
            </a:r>
            <a:r>
              <a:rPr lang="en-JM" sz="1400" dirty="0" smtClean="0">
                <a:ea typeface="Calibri"/>
              </a:rPr>
              <a:t>.</a:t>
            </a:r>
            <a:endParaRPr lang="en-US" sz="1400" dirty="0"/>
          </a:p>
        </p:txBody>
      </p:sp>
      <p:sp>
        <p:nvSpPr>
          <p:cNvPr id="7" name="Title 6"/>
          <p:cNvSpPr>
            <a:spLocks noGrp="1"/>
          </p:cNvSpPr>
          <p:nvPr>
            <p:ph type="title"/>
          </p:nvPr>
        </p:nvSpPr>
        <p:spPr>
          <a:xfrm>
            <a:off x="4876800" y="457200"/>
            <a:ext cx="3962400" cy="609600"/>
          </a:xfrm>
        </p:spPr>
        <p:txBody>
          <a:bodyPr>
            <a:normAutofit/>
          </a:bodyPr>
          <a:lstStyle/>
          <a:p>
            <a:r>
              <a:rPr lang="en-JM" dirty="0" smtClean="0"/>
              <a:t>Single Image</a:t>
            </a:r>
            <a:endParaRPr lang="en-US" dirty="0"/>
          </a:p>
        </p:txBody>
      </p:sp>
      <p:sp>
        <p:nvSpPr>
          <p:cNvPr id="8" name="Text Placeholder 7"/>
          <p:cNvSpPr>
            <a:spLocks noGrp="1"/>
          </p:cNvSpPr>
          <p:nvPr>
            <p:ph type="body" sz="quarter" idx="23"/>
          </p:nvPr>
        </p:nvSpPr>
        <p:spPr>
          <a:xfrm>
            <a:off x="4876801" y="1066800"/>
            <a:ext cx="3962399" cy="381000"/>
          </a:xfrm>
        </p:spPr>
        <p:txBody>
          <a:bodyPr/>
          <a:lstStyle/>
          <a:p>
            <a:r>
              <a:rPr lang="en-JM" sz="1600" b="1" dirty="0">
                <a:solidFill>
                  <a:srgbClr val="13983F"/>
                </a:solidFill>
                <a:ea typeface="Glegoo"/>
              </a:rPr>
              <a:t>You may use a nice subtitle here</a:t>
            </a:r>
            <a:endParaRPr lang="en-US" sz="1600" b="1" dirty="0">
              <a:solidFill>
                <a:srgbClr val="13983F"/>
              </a:solidFill>
            </a:endParaRPr>
          </a:p>
        </p:txBody>
      </p:sp>
      <p:sp>
        <p:nvSpPr>
          <p:cNvPr id="16" name="Content Placeholder 4"/>
          <p:cNvSpPr>
            <a:spLocks noGrp="1"/>
          </p:cNvSpPr>
          <p:nvPr>
            <p:ph sz="quarter" idx="17"/>
          </p:nvPr>
        </p:nvSpPr>
        <p:spPr>
          <a:xfrm>
            <a:off x="4876800" y="2819400"/>
            <a:ext cx="3962400" cy="2895600"/>
          </a:xfrm>
        </p:spPr>
        <p:txBody>
          <a:bodyPr/>
          <a:lstStyle/>
          <a:p>
            <a:pPr marL="171450" lvl="0" indent="-171450">
              <a:buFont typeface="Arial"/>
              <a:buChar char="•"/>
            </a:pPr>
            <a:r>
              <a:rPr lang="en-JM" sz="1400" dirty="0">
                <a:ea typeface="Calibri"/>
              </a:rPr>
              <a:t>F</a:t>
            </a:r>
            <a:r>
              <a:rPr lang="en-JM" sz="1400" dirty="0" smtClean="0">
                <a:ea typeface="Calibri"/>
              </a:rPr>
              <a:t>elis pharetra Met adipiscing. Nam tincidunt enim sit Amet Gravida</a:t>
            </a:r>
            <a:r>
              <a:rPr lang="en-JM" sz="1400" dirty="0" smtClean="0">
                <a:ea typeface="Calibri"/>
              </a:rPr>
              <a:t>.</a:t>
            </a:r>
          </a:p>
          <a:p>
            <a:pPr marL="171450" lvl="0" indent="-171450">
              <a:buFont typeface="Arial"/>
              <a:buChar char="•"/>
            </a:pPr>
            <a:endParaRPr lang="en-JM" sz="1400" dirty="0" smtClean="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a:p>
            <a:pPr marL="171450" lvl="0" indent="-171450">
              <a:buFont typeface="Arial"/>
              <a:buChar char="•"/>
            </a:pPr>
            <a:endParaRPr lang="en-JM" sz="1400" dirty="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a:p>
            <a:pPr marL="171450" lvl="0" indent="-171450">
              <a:buFont typeface="Arial"/>
              <a:buChar char="•"/>
            </a:pPr>
            <a:endParaRPr lang="en-JM" sz="1400" dirty="0">
              <a:ea typeface="Calibri"/>
            </a:endParaRPr>
          </a:p>
          <a:p>
            <a:pPr marL="171450" lvl="0" indent="-171450">
              <a:buFont typeface="Arial"/>
              <a:buChar char="•"/>
            </a:pPr>
            <a:r>
              <a:rPr lang="en-JM" sz="1400" dirty="0">
                <a:ea typeface="Calibri"/>
              </a:rPr>
              <a:t>Felis pharetra Met adipiscing. Nam tincidunt enim sit Amet Gravida</a:t>
            </a:r>
            <a:r>
              <a:rPr lang="en-JM" sz="1400" dirty="0" smtClean="0">
                <a:ea typeface="Calibri"/>
              </a:rPr>
              <a:t>.</a:t>
            </a:r>
          </a:p>
        </p:txBody>
      </p:sp>
      <p:sp>
        <p:nvSpPr>
          <p:cNvPr id="15"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7</a:t>
            </a:fld>
            <a:endParaRPr lang="en-US" b="1" dirty="0">
              <a:latin typeface="Arial"/>
              <a:cs typeface="Arial"/>
            </a:endParaRPr>
          </a:p>
        </p:txBody>
      </p:sp>
    </p:spTree>
    <p:extLst>
      <p:ext uri="{BB962C8B-B14F-4D97-AF65-F5344CB8AC3E}">
        <p14:creationId xmlns:p14="http://schemas.microsoft.com/office/powerpoint/2010/main" val="1092263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905001"/>
            <a:ext cx="8305800" cy="3352799"/>
          </a:xfrm>
        </p:spPr>
        <p:txBody>
          <a:bodyPr>
            <a:noAutofit/>
          </a:bodyPr>
          <a:lstStyle/>
          <a:p>
            <a:pPr marL="0" indent="0">
              <a:lnSpc>
                <a:spcPct val="120000"/>
              </a:lnSpc>
              <a:spcBef>
                <a:spcPct val="0"/>
              </a:spcBef>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a:t>
            </a:r>
            <a:r>
              <a:rPr lang="en-JM" dirty="0" smtClean="0"/>
              <a:t>voluptas.</a:t>
            </a:r>
            <a:endParaRPr lang="en-JM" dirty="0"/>
          </a:p>
          <a:p>
            <a:pPr marL="0" indent="0">
              <a:lnSpc>
                <a:spcPct val="120000"/>
              </a:lnSpc>
              <a:spcBef>
                <a:spcPct val="0"/>
              </a:spcBef>
              <a:buNone/>
            </a:pPr>
            <a:endParaRPr lang="en-JM" dirty="0"/>
          </a:p>
          <a:p>
            <a:pPr marL="0" indent="0">
              <a:lnSpc>
                <a:spcPct val="120000"/>
              </a:lnSpc>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lnSpc>
                <a:spcPct val="120000"/>
              </a:lnSpc>
              <a:buNone/>
            </a:pPr>
            <a:endParaRPr lang="en-JM" dirty="0"/>
          </a:p>
          <a:p>
            <a:pPr marL="0" indent="0">
              <a:lnSpc>
                <a:spcPct val="120000"/>
              </a:lnSpc>
              <a:buNone/>
            </a:pPr>
            <a:r>
              <a:rPr lang="en-JM" dirty="0"/>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r>
              <a:rPr lang="en-JM" dirty="0" smtClean="0"/>
              <a:t>.</a:t>
            </a:r>
            <a:endParaRPr lang="en-JM" dirty="0"/>
          </a:p>
          <a:p>
            <a:pPr marL="0" indent="0">
              <a:lnSpc>
                <a:spcPct val="120000"/>
              </a:lnSpc>
              <a:buNone/>
            </a:pPr>
            <a:endParaRPr lang="en-JM" dirty="0"/>
          </a:p>
          <a:p>
            <a:pPr marL="0" indent="0">
              <a:lnSpc>
                <a:spcPct val="120000"/>
              </a:lnSpc>
              <a:buNone/>
            </a:pPr>
            <a:endParaRPr lang="en-JM" dirty="0"/>
          </a:p>
        </p:txBody>
      </p:sp>
      <p:sp>
        <p:nvSpPr>
          <p:cNvPr id="7" name="Title 2"/>
          <p:cNvSpPr>
            <a:spLocks noGrp="1"/>
          </p:cNvSpPr>
          <p:nvPr>
            <p:ph type="title"/>
          </p:nvPr>
        </p:nvSpPr>
        <p:spPr>
          <a:xfrm>
            <a:off x="457200" y="381000"/>
            <a:ext cx="8229600" cy="685800"/>
          </a:xfrm>
        </p:spPr>
        <p:txBody>
          <a:bodyPr/>
          <a:lstStyle/>
          <a:p>
            <a:r>
              <a:rPr lang="en-JM" dirty="0" smtClean="0"/>
              <a:t>Paragraph Layout</a:t>
            </a:r>
            <a:endParaRPr lang="en-US" dirty="0"/>
          </a:p>
        </p:txBody>
      </p:sp>
      <p:sp>
        <p:nvSpPr>
          <p:cNvPr id="8"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9"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8</a:t>
            </a:fld>
            <a:endParaRPr lang="en-US" b="1" dirty="0">
              <a:latin typeface="Arial"/>
              <a:cs typeface="Arial"/>
            </a:endParaRPr>
          </a:p>
        </p:txBody>
      </p:sp>
    </p:spTree>
    <p:extLst>
      <p:ext uri="{BB962C8B-B14F-4D97-AF65-F5344CB8AC3E}">
        <p14:creationId xmlns:p14="http://schemas.microsoft.com/office/powerpoint/2010/main" val="38339045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p:cNvSpPr txBox="1">
            <a:spLocks/>
          </p:cNvSpPr>
          <p:nvPr/>
        </p:nvSpPr>
        <p:spPr>
          <a:xfrm>
            <a:off x="457200" y="1981200"/>
            <a:ext cx="8229600" cy="3657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a:buChar char="•"/>
            </a:pPr>
            <a:r>
              <a:rPr lang="en-JM" sz="1400" dirty="0" smtClean="0">
                <a:solidFill>
                  <a:srgbClr val="7F7F7F"/>
                </a:solidFill>
                <a:latin typeface="Arial"/>
                <a:cs typeface="Arial"/>
              </a:rPr>
              <a:t>Lorem ipsum dolor sit amet, consectetur lorem ipsum dolor  Lorem ipsum dolor sit amet conse</a:t>
            </a:r>
            <a:r>
              <a:rPr lang="en-JM" sz="1400" dirty="0">
                <a:solidFill>
                  <a:srgbClr val="7F7F7F"/>
                </a:solidFill>
                <a:latin typeface="Arial"/>
                <a:cs typeface="Arial"/>
              </a:rPr>
              <a:t> </a:t>
            </a:r>
            <a:r>
              <a:rPr lang="en-JM" sz="1400" dirty="0" smtClean="0">
                <a:solidFill>
                  <a:srgbClr val="7F7F7F"/>
                </a:solidFill>
                <a:latin typeface="Arial"/>
                <a:cs typeface="Arial"/>
              </a:rPr>
              <a:t>lorem ipsum dolor sit amet lorem ipsum lorem ipsum dolor sit amet lorem ipsum.</a:t>
            </a:r>
          </a:p>
          <a:p>
            <a:pPr>
              <a:buFont typeface="Arial"/>
              <a:buChar char="•"/>
            </a:pPr>
            <a:endParaRPr lang="en-JM" sz="1400" dirty="0" smtClean="0">
              <a:solidFill>
                <a:srgbClr val="7F7F7F"/>
              </a:solidFill>
              <a:latin typeface="Arial"/>
              <a:cs typeface="Arial"/>
            </a:endParaRPr>
          </a:p>
          <a:p>
            <a:pPr>
              <a:buFont typeface="Arial"/>
              <a:buChar char="•"/>
            </a:pPr>
            <a:r>
              <a:rPr lang="en-JM" sz="1400" dirty="0" smtClean="0">
                <a:solidFill>
                  <a:srgbClr val="7F7F7F"/>
                </a:solidFill>
                <a:latin typeface="Arial"/>
                <a:cs typeface="Arial"/>
              </a:rPr>
              <a:t>Lorem </a:t>
            </a:r>
            <a:r>
              <a:rPr lang="en-JM" sz="1400" dirty="0">
                <a:solidFill>
                  <a:srgbClr val="7F7F7F"/>
                </a:solidFill>
                <a:latin typeface="Arial"/>
                <a:cs typeface="Arial"/>
              </a:rPr>
              <a:t>ipsum dolor sit amet, consectetur lorem ipsum dolor  Lorem ipsum dolor sit amet conse lorem ipsum dolor sit amet lorem ipsum lorem ipsum dolor sit amet lorem ipsum dolor sit </a:t>
            </a:r>
            <a:r>
              <a:rPr lang="en-JM" sz="1400" dirty="0" smtClean="0">
                <a:solidFill>
                  <a:srgbClr val="7F7F7F"/>
                </a:solidFill>
                <a:latin typeface="Arial"/>
                <a:cs typeface="Arial"/>
              </a:rPr>
              <a:t>amet.</a:t>
            </a: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a:t>
            </a:r>
            <a:endParaRPr lang="en-JM" sz="1400" dirty="0">
              <a:solidFill>
                <a:srgbClr val="7F7F7F"/>
              </a:solidFill>
              <a:latin typeface="Arial"/>
              <a:cs typeface="Arial"/>
            </a:endParaRP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 </a:t>
            </a:r>
            <a:r>
              <a:rPr lang="en-JM" sz="1400" dirty="0">
                <a:solidFill>
                  <a:srgbClr val="7F7F7F"/>
                </a:solidFill>
                <a:latin typeface="Arial"/>
                <a:cs typeface="Arial"/>
              </a:rPr>
              <a:t>lorem ipsum dolor sit amet lorem ipsum lorem ipsum dolor sit </a:t>
            </a:r>
            <a:r>
              <a:rPr lang="en-JM" sz="1400" dirty="0" smtClean="0">
                <a:solidFill>
                  <a:srgbClr val="7F7F7F"/>
                </a:solidFill>
                <a:latin typeface="Arial"/>
                <a:cs typeface="Arial"/>
              </a:rPr>
              <a:t>amet.</a:t>
            </a:r>
            <a:endParaRPr lang="en-JM" sz="1400" dirty="0">
              <a:solidFill>
                <a:srgbClr val="7F7F7F"/>
              </a:solidFill>
              <a:latin typeface="Arial"/>
              <a:cs typeface="Arial"/>
            </a:endParaRPr>
          </a:p>
          <a:p>
            <a:pPr>
              <a:buFont typeface="Arial"/>
              <a:buChar char="•"/>
            </a:pPr>
            <a:endParaRPr lang="en-JM" sz="1400" dirty="0" smtClean="0">
              <a:solidFill>
                <a:srgbClr val="7F7F7F"/>
              </a:solidFill>
              <a:latin typeface="Arial"/>
              <a:cs typeface="Arial"/>
            </a:endParaRPr>
          </a:p>
          <a:p>
            <a:pPr>
              <a:buFont typeface="Arial"/>
              <a:buChar char="•"/>
            </a:pPr>
            <a:r>
              <a:rPr lang="en-JM" sz="1400" dirty="0">
                <a:solidFill>
                  <a:srgbClr val="7F7F7F"/>
                </a:solidFill>
                <a:latin typeface="Arial"/>
                <a:cs typeface="Arial"/>
              </a:rPr>
              <a:t>Lorem ipsum dolor sit amet, consectetur lorem ipsum dolor  Lorem ipsum dolor sit amet </a:t>
            </a:r>
            <a:r>
              <a:rPr lang="en-JM" sz="1400" dirty="0" smtClean="0">
                <a:solidFill>
                  <a:srgbClr val="7F7F7F"/>
                </a:solidFill>
                <a:latin typeface="Arial"/>
                <a:cs typeface="Arial"/>
              </a:rPr>
              <a:t>consectetur </a:t>
            </a:r>
            <a:r>
              <a:rPr lang="en-JM" sz="1400" dirty="0">
                <a:solidFill>
                  <a:srgbClr val="7F7F7F"/>
                </a:solidFill>
                <a:latin typeface="Arial"/>
                <a:cs typeface="Arial"/>
              </a:rPr>
              <a:t>lorem ipsum dolor sit amet lorem ipsum lorem ipsum </a:t>
            </a:r>
            <a:r>
              <a:rPr lang="en-JM" sz="1400" dirty="0" smtClean="0">
                <a:solidFill>
                  <a:srgbClr val="7F7F7F"/>
                </a:solidFill>
                <a:latin typeface="Arial"/>
                <a:cs typeface="Arial"/>
              </a:rPr>
              <a:t>dolor.</a:t>
            </a:r>
          </a:p>
          <a:p>
            <a:pPr marL="0" indent="0">
              <a:buNone/>
            </a:pPr>
            <a:endParaRPr lang="en-JM" sz="1400" dirty="0" smtClean="0">
              <a:solidFill>
                <a:srgbClr val="7F7F7F"/>
              </a:solidFill>
              <a:latin typeface="Arial"/>
              <a:cs typeface="Arial"/>
            </a:endParaRPr>
          </a:p>
          <a:p>
            <a:pPr marL="0" indent="0">
              <a:buNone/>
            </a:pPr>
            <a:endParaRPr lang="en-JM" sz="1400" dirty="0">
              <a:solidFill>
                <a:srgbClr val="7F7F7F"/>
              </a:solidFill>
              <a:latin typeface="Arial"/>
              <a:cs typeface="Arial"/>
            </a:endParaRPr>
          </a:p>
        </p:txBody>
      </p:sp>
      <p:sp>
        <p:nvSpPr>
          <p:cNvPr id="7" name="Title 2"/>
          <p:cNvSpPr>
            <a:spLocks noGrp="1"/>
          </p:cNvSpPr>
          <p:nvPr>
            <p:ph type="title"/>
          </p:nvPr>
        </p:nvSpPr>
        <p:spPr>
          <a:xfrm>
            <a:off x="457200" y="381000"/>
            <a:ext cx="8229600" cy="685800"/>
          </a:xfrm>
        </p:spPr>
        <p:txBody>
          <a:bodyPr/>
          <a:lstStyle/>
          <a:p>
            <a:r>
              <a:rPr lang="en-JM" dirty="0" smtClean="0"/>
              <a:t>Bullet Layout</a:t>
            </a:r>
            <a:endParaRPr lang="en-US" dirty="0"/>
          </a:p>
        </p:txBody>
      </p:sp>
      <p:sp>
        <p:nvSpPr>
          <p:cNvPr id="8" name="Text Placeholder 3"/>
          <p:cNvSpPr>
            <a:spLocks noGrp="1"/>
          </p:cNvSpPr>
          <p:nvPr>
            <p:ph type="body" sz="quarter" idx="4294967295"/>
          </p:nvPr>
        </p:nvSpPr>
        <p:spPr>
          <a:xfrm>
            <a:off x="457200" y="1066800"/>
            <a:ext cx="8229600" cy="431800"/>
          </a:xfrm>
        </p:spPr>
        <p:txBody>
          <a:bodyPr>
            <a:normAutofit/>
          </a:bodyPr>
          <a:lstStyle/>
          <a:p>
            <a:pPr marL="0" indent="0" algn="ctr">
              <a:buNone/>
            </a:pPr>
            <a:r>
              <a:rPr lang="en-JM" sz="1600" b="1" dirty="0">
                <a:solidFill>
                  <a:srgbClr val="13983F"/>
                </a:solidFill>
                <a:latin typeface="Arial"/>
                <a:ea typeface="Glegoo"/>
                <a:cs typeface="Arial"/>
              </a:rPr>
              <a:t>You may use a nice subtitle here</a:t>
            </a:r>
            <a:endParaRPr lang="en-US" sz="1600" b="1" dirty="0">
              <a:solidFill>
                <a:srgbClr val="13983F"/>
              </a:solidFill>
              <a:latin typeface="Arial"/>
              <a:cs typeface="Arial"/>
            </a:endParaRPr>
          </a:p>
        </p:txBody>
      </p:sp>
      <p:sp>
        <p:nvSpPr>
          <p:cNvPr id="10" name="Slide Number Placeholder 5"/>
          <p:cNvSpPr>
            <a:spLocks noGrp="1"/>
          </p:cNvSpPr>
          <p:nvPr>
            <p:ph type="sldNum" sz="quarter" idx="4"/>
          </p:nvPr>
        </p:nvSpPr>
        <p:spPr>
          <a:xfrm>
            <a:off x="8610600" y="6441017"/>
            <a:ext cx="457200" cy="366183"/>
          </a:xfrm>
          <a:prstGeom prst="rect">
            <a:avLst/>
          </a:prstGeom>
        </p:spPr>
        <p:txBody>
          <a:bodyPr vert="horz" lIns="91440" tIns="45720" rIns="91440" bIns="45720" rtlCol="0" anchor="ctr"/>
          <a:lstStyle>
            <a:lvl1pPr algn="ctr">
              <a:defRPr sz="1100">
                <a:solidFill>
                  <a:srgbClr val="BFBFBF"/>
                </a:solidFill>
                <a:latin typeface="Lato Light"/>
                <a:cs typeface="Glegoo"/>
              </a:defRPr>
            </a:lvl1pPr>
          </a:lstStyle>
          <a:p>
            <a:fld id="{87C27B5E-C889-AA4C-BEC8-6AD558CB4990}" type="slidenum">
              <a:rPr lang="en-US" b="1" smtClean="0">
                <a:latin typeface="Arial"/>
                <a:cs typeface="Arial"/>
              </a:rPr>
              <a:pPr/>
              <a:t>9</a:t>
            </a:fld>
            <a:endParaRPr lang="en-US" b="1" dirty="0">
              <a:latin typeface="Arial"/>
              <a:cs typeface="Arial"/>
            </a:endParaRPr>
          </a:p>
        </p:txBody>
      </p:sp>
    </p:spTree>
    <p:extLst>
      <p:ext uri="{BB962C8B-B14F-4D97-AF65-F5344CB8AC3E}">
        <p14:creationId xmlns:p14="http://schemas.microsoft.com/office/powerpoint/2010/main" val="26493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58220</TotalTime>
  <Words>2459</Words>
  <Application>Microsoft Macintosh PowerPoint</Application>
  <PresentationFormat>Presentación en pantalla (4:3)</PresentationFormat>
  <Paragraphs>355</Paragraphs>
  <Slides>30</Slides>
  <Notes>0</Notes>
  <HiddenSlides>0</HiddenSlides>
  <MMClips>0</MMClips>
  <ScaleCrop>false</ScaleCrop>
  <HeadingPairs>
    <vt:vector size="4" baseType="variant">
      <vt:variant>
        <vt:lpstr>Tema</vt:lpstr>
      </vt:variant>
      <vt:variant>
        <vt:i4>1</vt:i4>
      </vt:variant>
      <vt:variant>
        <vt:lpstr>Títulos de diapositiva</vt:lpstr>
      </vt:variant>
      <vt:variant>
        <vt:i4>30</vt:i4>
      </vt:variant>
    </vt:vector>
  </HeadingPairs>
  <TitlesOfParts>
    <vt:vector size="31" baseType="lpstr">
      <vt:lpstr>Office Theme</vt:lpstr>
      <vt:lpstr>Presentación de PowerPoint</vt:lpstr>
      <vt:lpstr>Half Screen Single Image </vt:lpstr>
      <vt:lpstr>Presentación de PowerPoint</vt:lpstr>
      <vt:lpstr>Presentación de PowerPoint</vt:lpstr>
      <vt:lpstr>Presentación de PowerPoint</vt:lpstr>
      <vt:lpstr>Presentación de PowerPoint</vt:lpstr>
      <vt:lpstr>Single Image</vt:lpstr>
      <vt:lpstr>Paragraph Layout</vt:lpstr>
      <vt:lpstr>Bullet Layout</vt:lpstr>
      <vt:lpstr>Two Column Layout</vt:lpstr>
      <vt:lpstr>Three Column Layout</vt:lpstr>
      <vt:lpstr>Two Column Bullet Layout</vt:lpstr>
      <vt:lpstr>Product Info Layout</vt:lpstr>
      <vt:lpstr>Additional Information Layout</vt:lpstr>
      <vt:lpstr>Image &amp; Content Layout</vt:lpstr>
      <vt:lpstr>Basic Iconography</vt:lpstr>
      <vt:lpstr>Table Layout</vt:lpstr>
      <vt:lpstr>Presentación de PowerPoint</vt:lpstr>
      <vt:lpstr>Pie Chart / Statistics</vt:lpstr>
      <vt:lpstr>Pie Chart / Statistics</vt:lpstr>
      <vt:lpstr>Pie Chart / Statistics</vt:lpstr>
      <vt:lpstr>Project Breakdown</vt:lpstr>
      <vt:lpstr>Rectangle Infographic</vt:lpstr>
      <vt:lpstr>Distribution Statistics</vt:lpstr>
      <vt:lpstr>Line Graph Statistics</vt:lpstr>
      <vt:lpstr>Growth Breakdwon</vt:lpstr>
      <vt:lpstr>Profit Breakdwon</vt:lpstr>
      <vt:lpstr>Growth Breakdwon</vt:lpstr>
      <vt:lpstr>Projected Growth</vt:lpstr>
      <vt:lpstr>Presentación de PowerPoint</vt:lpstr>
    </vt:vector>
  </TitlesOfParts>
  <Company>LIME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Sergi Vila</cp:lastModifiedBy>
  <cp:revision>909</cp:revision>
  <dcterms:created xsi:type="dcterms:W3CDTF">2013-04-14T18:18:29Z</dcterms:created>
  <dcterms:modified xsi:type="dcterms:W3CDTF">2014-09-23T14:57:05Z</dcterms:modified>
</cp:coreProperties>
</file>